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Action1.xml" ContentType="application/vnd.ms-office.inkAction+xml"/>
  <Override PartName="/ppt/ink/inkAction2.xml" ContentType="application/vnd.ms-office.inkAction+xml"/>
  <Override PartName="/ppt/ink/inkAction3.xml" ContentType="application/vnd.ms-office.inkAction+xml"/>
  <Override PartName="/ppt/ink/inkAction4.xml" ContentType="application/vnd.ms-office.inkAction+xml"/>
  <Override PartName="/ppt/ink/inkAction5.xml" ContentType="application/vnd.ms-office.inkAct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9" r:id="rId2"/>
    <p:sldId id="280" r:id="rId3"/>
    <p:sldId id="281" r:id="rId4"/>
    <p:sldId id="284" r:id="rId5"/>
    <p:sldId id="282" r:id="rId6"/>
    <p:sldId id="283" r:id="rId7"/>
    <p:sldId id="285" r:id="rId8"/>
    <p:sldId id="265" r:id="rId9"/>
    <p:sldId id="286" r:id="rId10"/>
    <p:sldId id="28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397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22T15:23:19.940"/>
    </inkml:context>
    <inkml:brush xml:id="br0">
      <inkml:brushProperty name="width" value="0.05292" units="cm"/>
      <inkml:brushProperty name="height" value="0.05292" units="cm"/>
      <inkml:brushProperty name="color" value="#FF0000"/>
    </inkml:brush>
  </inkml:definitions>
  <iact:action type="add" startTime="31241">
    <iact:property name="dataType"/>
    <iact:actionData xml:id="d0">
      <inkml:trace xmlns:inkml="http://www.w3.org/2003/InkML" xml:id="stk0" contextRef="#ctx0" brushRef="#br0">10679 12050 0,'26'0'49,"-1"0"-42,51 0 8,153 0-9,126 0 2,0 0 4,0 25-3,0-25 10,51 25-15,0 26 2,0-26 7,25 26-7,-25-51 5,-25 0-1,-1 51 8,-25-51-14,0 0 5,-50 0 0,-1-25 1,-50-1 5,-51 26-10,25-51 7,-126 26-3,75 25 0,-101 0 10,0-25-14,1 25 2,49 0 13,-75 0-10,0 0 0,0 0-1,-26 0 1,0 0 0,1 0 9,-1 0-14,0 0 31,1 0-16,-1 0 9,1 0-15,-1 0 4,0 0 2,1 0 8,-1 0-7,0 0-2,1 0 13</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22T15:23:19.940"/>
    </inkml:context>
    <inkml:brush xml:id="br0">
      <inkml:brushProperty name="width" value="0.05292" units="cm"/>
      <inkml:brushProperty name="height" value="0.05292" units="cm"/>
      <inkml:brushProperty name="color" value="#FF0000"/>
    </inkml:brush>
  </inkml:definitions>
  <iact:action type="add" startTime="24980">
    <iact:property name="dataType"/>
    <iact:actionData xml:id="d0">
      <inkml:trace xmlns:inkml="http://www.w3.org/2003/InkML" xml:id="stk0" contextRef="#ctx0" brushRef="#br0">12024 6850 0,'0'-26'23,"0"1"-2,0-26-2,76-50-14,305-255 2,-52 77 4,-75 26-1,-76 75 1,-26 51-4,-25 26 3,-77 25 6,1 25-11,0 26 6,-26-1 0,1 1 7,-1 25 2,-25-25-9</inkml:trace>
    </iact:actionData>
  </iact:action>
  <iact:action type="add" startTime="36069">
    <iact:property name="dataType"/>
    <iact:actionData xml:id="d1">
      <inkml:trace xmlns:inkml="http://www.w3.org/2003/InkML" xml:id="stk1" contextRef="#ctx0" brushRef="#br0">15271 12050 0,'-51'0'13,"1"0"-2,24 0-5,1 0 10,-1 0 24,26 25 110,26-25-121,75 25-15,153 26-9,25-26 5,-76-25 1,51 51 0,-51-51-2,25 0 2,26 0-1,-51 0-1,101 0 16,-152 0-20,0 0 7,-25 0-3,-25 0 1,-1 0 0,-25 0-2,0 0 3,1 0 0,-27 0-3,52-25 8,-77 25-10,26 0 2,0 0 3,-26-26-1,26 26 0,-26 0 0,0 0 1,1 0-3,-26-50 19,0-1-23,0 26 230,76-26-223,178-76-1,25-76-3,-51 51 7,-76 25-9,-50 51 7,50-25-7,-101 50 7,-1 25-2,-24 1 0,-1 0-1,-25-1 12,0 1-12,0-26 2,-25 26 0,-77-26-3,26 0 7,-51-25-10,0 51 10,-25 0-8,0 25 2,-76-51 1,25 51-1,-254 0 20,254 0-24,51 0 1,-76 25 3,25-25 3,50 0 2,-49 0-8,49 0 4,-75 0 0,127 0-1,-52 0 1,1 0-1,25 26 3,-25-26-4,25 0 4,51 25-2,-25 0-1,-1-25 1,51 26-1,-25-1 1,26 0 11,-1 1-17,0-1 3,0 1 2,1 24-1,-1 26 3,-51-25-2,52 25 5,-1 26-5,-25-26 1,0 0-2,25-25 3,0 50 3,-50-50-8,50-1 6,0-24-5,26 25 4,0-51-1,-1 25 0,1-25-2,25 25 16,0 1-6,0-1 30,0 0 2,0 1-19,0-1-21,76 1 0,25 24-1,1-24 1,75 24 4,-24-24-7,24-1 2,-25 26 6,26-26-8,-26 1 2,-25-1 6,0 26-11,-51-26 7,26-25 0,-52 25-4,52-25 5,-77 0-2,0 0 0,26 0 1,-25 0-4,-1 0 5</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22T15:23:19.940"/>
    </inkml:context>
    <inkml:brush xml:id="br0">
      <inkml:brushProperty name="width" value="0.05292" units="cm"/>
      <inkml:brushProperty name="height" value="0.05292" units="cm"/>
      <inkml:brushProperty name="color" value="#FF0000"/>
    </inkml:brush>
  </inkml:definitions>
  <iact:action type="add" startTime="5340">
    <iact:property name="dataType"/>
    <iact:actionData xml:id="d0">
      <inkml:trace xmlns:inkml="http://www.w3.org/2003/InkML" xml:id="stk0" contextRef="#ctx0" brushRef="#br0">15170 5429 0,'76'0'149,"25"0"-135,51 0-6,-50 25 1,25 1 2,-51-26-4,0 0 3,25 0 5,-25 0-11,1 0 7,-27 0-3,26 0 7,-25 0-10,-25 0 10,24 0-10,-24 0 16,-1 0-2,0 0 3,-25-26-3,26 26-15</inkml:trace>
    </iact:actionData>
  </iact:action>
  <iact:action type="add" startTime="9845">
    <iact:property name="dataType"/>
    <iact:actionData xml:id="d1">
      <inkml:trace xmlns:inkml="http://www.w3.org/2003/InkML" xml:id="stk1" contextRef="#ctx0" brushRef="#br0">20446 4364 0,'0'-26'26,"26"26"23,24-25-40,26 0 1,26-26 5,-1 25-10,1 1 5,-51 0 1,25-1-1,-26-24 0,1 24 1,0 1-2,0 0-1,-1-1 4,-24 1 2,24-1-8,1 1 5,-25 0-3,-1-1 1,-25 1 5,25 25-8,-25-25 30,26 25-16,-26-26-6,25 1 6,0 25-1,-25-25-15,26-1 3,-1 1 7,1 25-6,-26-26 1,25 1 4,0 0-6,-25-1 2,26 26 5,-26-25-7,25 25 2,-25-25 14,25 25-4</inkml:trace>
    </iact:actionData>
  </iact:action>
  <iact:action type="add" startTime="18758">
    <iact:property name="dataType"/>
    <iact:actionData xml:id="d2">
      <inkml:trace xmlns:inkml="http://www.w3.org/2003/InkML" xml:id="stk2" contextRef="#ctx0" brushRef="#br0">126 3907 0,'26'0'49,"24"0"-33,103 0-11,151 25 6,-76 26-4,-76-51 8,1 26-7,-77-26 0,25 25 2,26-25 10,-102 0-9,1 0-3,-1 0 34</inkml:trace>
    </iact:actionData>
  </iact:action>
  <iact:action type="add" startTime="21207">
    <iact:property name="dataType"/>
    <iact:actionData xml:id="d3">
      <inkml:trace xmlns:inkml="http://www.w3.org/2003/InkML" xml:id="stk3" contextRef="#ctx0" brushRef="#br0">20395 3476 0,'0'-26'47,"51"1"-25,228-152-12,153-1-7,-128 26 2,26 25 4,25 51 7,-25 0-11,25 0 7,0 0-5,-25 25 4,25 25-1,-101-24 2,25 24-5,-76-24 2,0 50 2,-1-26 5,-24 26-11,-76-25 6,24 25 3,-24 0-10,25 0 5,-51 0 2,0 0 0,0 0-3,25 0 4,-24 25 3,-1 1-10,51 24 6,-51 26-3,25-25 2,1-25-1,24 24 8,-24 26-11,-1-25 0,1 0 11,25 25-11,-51-51 2,0 26 2,25 0 0,-25 0 4,1 25-6,24-26 1,-25 1 2,26 51-3,-52-26 4,26-26-3,26 52 0,-51-51 4,-1-1-5,-24-24 2,-1-1 0,-25 0-1,26-25 7,-1 0 217,26 0-218,228-25-9,127-76 5,-77 75-1,-75-25-1,-51 51 6,-51 0-9,0 0 4,-25 26 5,-51-26-10,26 25 4,-77-25 10,26 26-14,-26-26 2,1 0 2,-26 25 7,25-25-11,0 0 13,1 0 164,-77-25 77,-253-153-234,126 77-16,51 24 0,26 52-1,50 0 1,0-1 0,-25 1 6,51 0-1,-1 25 7,103 0 39,75 101-39,-51-50-13,-25 0 3,-25-26 2,0 0-6,-26 1 4,26-1 0,-26-25-2,-25 25 2,26-25-3,-1 0 12,-25 26-11,25-26 4,1 0-3,-26 25 9,25-25-8,-25 25 7,0 26-7,-25 25-1,-51 26 0,0-26 1,25 25-1,-51-50-2,52 25 2,-27-25 0,27 25 4,-1-51-8,-25 26 5,25 0 10,26-26-12,-1-25 1,1 0 0,0 26 10,-1-1 0,1-25-10</inkml:trace>
    </iact:actionData>
  </iact:action>
  <iact:action type="add" startTime="34797">
    <iact:property name="dataType"/>
    <iact:actionData xml:id="d4">
      <inkml:trace xmlns:inkml="http://www.w3.org/2003/InkML" xml:id="stk4" contextRef="#ctx0" brushRef="#br0">4642 7763 0,'25'0'37,"482"76"-13,-202-25-19,-26-26 4,-25 51 8,25-51-13,-26-25 6,-50 51-1,0-26 4,26-25-7,-26 0 6,-51 0-3,-51 0 12,26 0-18,-25 0 3,-52 0 4,1 0-1,0 0 2,-1 0-1,-24 0 8,-1 0-14,1 0 3,-1 0 16,0 0-6,1 0 1,-1 0-15,0 0 7,1 0 9,-1 0 13,1 0-12</inkml:trace>
    </iact:actionData>
  </iact:action>
  <iact:action type="add" startTime="50244">
    <iact:property name="dataType"/>
    <iact:actionData xml:id="d5">
      <inkml:trace xmlns:inkml="http://www.w3.org/2003/InkML" xml:id="stk5" contextRef="#ctx0" brushRef="#br0">6367 11593 0,'25'0'258,"1"0"-237,24 0 1,128 0-14,177 0-3,-51 0-1,-50 0 5,-26 0 5,26 0-7,-51 25 4,-25 26-1,25-51 0,-102 25-1,26-25 1,-51 0 3,0 26-5,26-26 1,-52 0 2,-24 0 7,-1 0-6,0 0 7,1 0 1</inkml:trace>
    </iact:actionData>
  </iact:action>
  <iact:action type="add" startTime="61172">
    <iact:property name="dataType"/>
    <iact:actionData xml:id="d6">
      <inkml:trace xmlns:inkml="http://www.w3.org/2003/InkML" xml:id="stk6" contextRef="#ctx0" brushRef="#br0">20319 6418 0,'-101'26'13,"76"-26"-1,-1 0 3,1 0 2,50 0 25,584-355-20,-330 202-13,0 27 2,-101 24-3,-51 51 4,-1 1-3,-75 24 10,0 1-14,0 0 1,-26 25 4,0 0 21,1 0-2</inkml:trace>
    </iact:actionData>
  </iact:action>
  <iact:action type="add" startTime="69849">
    <iact:property name="dataType"/>
    <iact:actionData xml:id="d7">
      <inkml:trace xmlns:inkml="http://www.w3.org/2003/InkML" xml:id="stk7" contextRef="#ctx0" brushRef="#br0">5352 14054 0,'25'0'38,"178"0"-26,254 25 1,-51-25-7,-51 51 3,457 25 15,-356-76-18,-50 50 4,-50-50-1,-1 0 1,-51 0 2,-50 0-4,-51 0 2,-26 0 4,-75 0-7,-26 0 2,51 0 12,-77 0-11,-24 0-1,-1 0 3,1 0 7,-1 0 0,0 0-4,1 26 0,-1-26 5,0 0-7,1 0 4,-1 0 3,1 0 11,-26 25 247</inkml:trace>
    </iact:actionData>
  </iact:action>
  <iact:action type="add" startTime="72480">
    <iact:property name="dataType"/>
    <iact:actionData xml:id="d8">
      <inkml:trace xmlns:inkml="http://www.w3.org/2003/InkML" xml:id="stk8" contextRef="#ctx0" brushRef="#br0">3373 15195 0,'26'-25'66,"126"-26"-57,431-152 11,-380 178-12,-25-51 2,-77 50 6,-25 1-12,-25 25 5,-25-26 3,-1 26 7,0 0-10,-25-25 6,26 25-10,-1-25 15,0 25 5,1-26-20,-26 1 16,0-26 1,0 26-15,0-26 5,0 0-2,0 1-1,-51-1 1,0-25 0,-76 0 0,26 50 1,-26 1-2,0 0 5,26-1-9,-1 26 8,26 0-7,0-50 5,0 50 2,0 0-5,-26 0 2,26 0-1,0 0 2,-51 0 3,51 0-8,-25 0 4,-51 0 0,25 0 0,-25 25-1,50 0 10,-25 26-16,0-26 4,-50 26 5,101-26 3,-26 1-10,1-1 5,50 1 6,-25-26-12,25 0 6,1 25-2,-1-25 4,25 0-4,1 0 3,0 0 9,-1 0-10,1 0 10,0 0 10,-1 0-9,26 25-3,-25 1-4,25-1-7,-26 26 3,-50-1 2,51 1-3,0 0 2,25-26-4,-26 1 5,1-26 6,25 25-5,0 0 5,0 1 1,0 25-6,25-26-6,51 26 5,26-26-4,-26 26 2,0-26 3,26 26-6,-1-26 3,-25 1 5,26-26-9,-26 0 5,0 0-3,51 0 7,-26 0-10,51 0 11,-25 0-11,-25-51 4,-1 25 7,-25 26-11,0-25 5,77 25 21,-103 0-23,1 0 2,0 0 3,-1 0-5,-24 0 1,-1 0 6,1 0-8,-1 0 7,0 0 1,1 0-5,-1-25 29,0 25 40,1 0-57,-1 0-8,0 0-9,1 0 6,-1 0-2,1-26 4,-1 26-6,0 0 2,1 0 6,-1-25-9,26 25 4</inkml:trace>
    </iact:actionData>
  </iact:action>
  <iact:action type="add" startTime="82452">
    <iact:property name="dataType"/>
    <iact:actionData xml:id="d9">
      <inkml:trace xmlns:inkml="http://www.w3.org/2003/InkML" xml:id="stk9" contextRef="#ctx0" brushRef="#br0">17681 9361 0,'0'-26'21,"25"1"8,128 25-23,100 0 6,-24 76 5,-26-25-9,25 50-3,-101-50 3,50 76 2,-50-76 4,-51 50-9,51-25 6,-25 26 1,24-1-5,1 26 5,-25 25-2,-1-25 0,1 0 0,-1-51-2,-50 0 4,0 0-3,-1-25 6,1 25-10,25 25 7,-25-24-4,25 24 2,0-25 1,-25 0-3,-26-25 4,1 0-2,-1-1-2,0-24 8,-25 24-10,26-24 14,-26-1 3,0 1-17,0-1 14,0 0 11,0 1-12,0-1 3,0 0 6,-26-25 192,1-50-198,0-1-15,-77-51 17,51 52-16,1-1 2,-1 26 1,26-26-1,-52 26 1,77-1-5,-25 1 6,0 25-2,-1-26-1,1 1 0,0 25 11,-1-25-16,1 25 33,76 0 32,25 25-57,51 26-1,-77 0-4,1-26 3,0 0 2,0 1-4,-26-1 7,0 0-8,-25 1 12,26-26 21,-26 25-18,25-25-12,0 0 8,26 0 3,-26 0-11,1-25 18,-1-1-18,1-24 10,-26 24-8,0 1-4,0 0 4,0-26-2,0 0-2,0 0 6,0 1-8,0-1 4,0 0 6,0 0-10,0 1 2,-26 24 17,26 1-18,0 0 3,-25 25-1,25-26 2</inkml:trace>
    </iact:actionData>
  </iact:action>
</iact:actions>
</file>

<file path=ppt/ink/inkAction4.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22T15:23:19.940"/>
    </inkml:context>
    <inkml:brush xml:id="br0">
      <inkml:brushProperty name="width" value="0.05292" units="cm"/>
      <inkml:brushProperty name="height" value="0.05292" units="cm"/>
      <inkml:brushProperty name="color" value="#FF0000"/>
    </inkml:brush>
  </inkml:definitions>
  <iact:action type="add" startTime="4840">
    <iact:property name="dataType"/>
    <iact:actionData xml:id="d0">
      <inkml:trace xmlns:inkml="http://www.w3.org/2003/InkML" xml:id="stk0" contextRef="#ctx0" brushRef="#br0">21030 12760 0,'0'-25'21,"0"-1"16,101 52 13,51 100-40,26 77 3,-51-76-4,25-25 1,-76-1 0,0-50 0,0-1 1,-25 1-2,0-25 3,-26-1 1,-25 0-9,26-25 6,-1 0 12,0 0-13,26-152 0,25-51 6,0-76-10,0 76 8,0-25-5,1 50 1,-52 77 2,0-1-2,1 52 2,-1-1-2,26-25 16,-51 51-8,25 25 2</inkml:trace>
    </iact:actionData>
  </iact:action>
  <iact:action type="add" startTime="22803">
    <iact:property name="dataType"/>
    <iact:actionData xml:id="d1">
      <inkml:trace xmlns:inkml="http://www.w3.org/2003/InkML" xml:id="stk1" contextRef="#ctx0" brushRef="#br0">18315 14688 0,'432'-76'21,"-103"25"-13,-227 0 3,25 26-1,-77-26-2,26 26 0,1-26 1,-27-51 11,26 26-16,1-50 3,-52-27 2,26 27 1,-1-52 6,-24 51-10,-1 26 4,-25-52 6,0 27-12,0 50 5,0-51 1,0 51 2,0 25-3,0 0 0,-25 0 7,-26 26-10,-25 0 3,-51-1-1,-152 1 21,178 25-25,24 0 6,-49 0-1,49 0 0,-49 0 6,50 0-9,-26 0 4,-25 0-1,51 0 2,0 0-1,-51 0 0,51 0-1,0 25 11,0-25-16,-26 26 2,26-1 4,0 0 1,0 1-1,0-1 0,0 1-1,0 24 1,25 1 2,-50 0-4,24-1 3,1 52 0,0-51-3,0 25 4,25 25 2,1-50-10,-26 25 14,50-25-14,1-1 7,-1 1-4,1 0 5,0-26-4,25 51 20,0-25-24,0 0 15,0-26-10,0 26 5,0 25-8,50 26 5,1-26 3,51 0-8,-52 0 5,26 0 3,26-25-9,-26 50 14,0-50-14,26 0 0,-1 25 7,26-26-3,0-24 3,50 25-5,-75-26 4,25 0-1,-51-25 0,51 26 1,-77-26-2,26 0 1,-25 0 1,0 0-3,-26 0 13,1 0-11,-1 0 0,0 0 21,1 0 19,-1 0-9</inkml:trace>
    </iact:actionData>
  </iact:action>
  <iact:action type="add" startTime="48913">
    <iact:property name="dataType"/>
    <iact:actionData xml:id="d2">
      <inkml:trace xmlns:inkml="http://www.w3.org/2003/InkML" xml:id="stk2" contextRef="#ctx0" brushRef="#br0">19076 9691 0,'-25'-26'8,"25"1"18,0-1 23,25 26-19,77 0-19,-1 77-3,51 24 2,-25 26 5,-51-26-7,26-25 1,-51 1 1,-1-1-1,26 0 2,-25-26-1,0 52 1,-26-26-2,26 0 1,25 26-1,-25-52 3,0 26-3,-1-25 1,-24 25 0,24 0 1,-24-25-2,-1 0 0,26 0 1,-26-1 0,1 1 0,50 25 3,-51 26-5,26-26 1,0 0 12,-26 51-17,51-51 1,-25-26 5,-26 52 1,26-51-2,-26-1 0,26 1 5,-26-26-5,26 26-1,-25 0 2,24 0-1,-24-1 2,24 1 4,-24 0-9,24 0 4,1-1 1,-51-24-3,26-1 3,-1 0-2,-25 1 12,25-1-16,1 1 29,-77-26 97,0 0-116,-76-51-9,51 25 4,0-24 4,25 24-7,1 1 0,-1 0 3,0-1 1,26 1-1,-26-1 15,26 26-19,-1-25 6,1 25-6,25-25 14,-25-1-2,-1 26-13,1-25 3,0 0 16,-1 25-14,26-26-4,102 26 106,50 51-103,25 0 2,-100 25-3,-1-51 2,-26 1 2,1-1-4,-26 0 8,1 1-11,-1-26 5,1 0-3,-1 25 4,0-25 18,-25 25-15,0-50 76,0-26-78,0-101-7,0 25 12,0 26-12,0-1 3,0 52 10,0 24-13,0-24 2,0 24 12,0 1-17,0-1 17,0 1 13</inkml:trace>
    </iact:actionData>
  </iact:action>
  <iact:action type="add" startTime="51972">
    <iact:property name="dataType"/>
    <iact:actionData xml:id="d3">
      <inkml:trace xmlns:inkml="http://www.w3.org/2003/InkML" xml:id="stk3" contextRef="#ctx0" brushRef="#br0">22755 13140 0,'25'0'385,"51"0"-367,76 0-7,26 0-7,-26 0 4,-50 0 2,50 0 0,-25 0-2,-26 0 6,51 0-7,-25 0 4,25 0-1,-50 0-1,25 0 0,101 0 12,-152 0-12,76 0 13,-25 0-14,-25 0 2,25 0 3,-26 0-7,26 0 4,50 0 12,-75 0-12,-51 0-1,25 0 3,-26 0-4,-24 0 3,-1 0-2,1 0 10,-1 0-7,0 0-2,1 0 19,-1 0-8,0 0-1,-75-25 181,-52 0-193,-50-51 14,51 50-13,24-25 0,1 51 4,26-50-7,-1 24 5,25 26 3,1 0-8,-26 0 3,26 0 13,0 0-3,-1 0 41,1 0-20,50 0 31,26 0-56,76 0-7,-51 51-2,25-26 4,-24 1 8,-27 25-14,1-26 5,0 0 10,-1 1-15,-24-1 3,-1 0 3,1 1 0,-1-26 1,-25 25 9,0 0 8,0 1 4,0-1-12,-51 26-12,0-26 10,-50 26-14,50-26 7,1 1-4,-1-1 4,25-25-1,1 25 3,0-25-5,-51 26 13,50-26-14,-25 25 23,26-25 5</inkml:trace>
    </iact:actionData>
  </iact:action>
  <iact:action type="add" startTime="55582">
    <iact:property name="dataType"/>
    <iact:actionData xml:id="d4">
      <inkml:trace xmlns:inkml="http://www.w3.org/2003/InkML" xml:id="stk4" contextRef="#ctx0" brushRef="#br0">26915 13216 0,'0'26'293,"51"25"-278,0-1-9,-26-24 3,26-1 3,-26 0-4,0 1 2,1-26 11,-26-51 8,0 26-17,0-1-3,0-24 0,0 24 2,-26 1-2,1 25 5,0-26-8,-26 26 4,26 0 4,-1 0-9,1 0 27,-1 0-12,1 0 110,50 26-10,26-1-108,-51 1 1,51-26-6,-26 0 0,-25 25 3,26-25 5,-1 0 0,-50 0 175,-1 0-139,128 0-1,304 0-38,152 0-1,-203 0 0,0 0-5,-101 51 3,-51-51 3,-26 25-5,-75-25 5,25 25-1,-51-25-3,-26 26 2,27-1 6,-27-25-12,1 0 9,25 25 6,-50-25-11,-1 0 11,0 0 2,1 0-16,-1 0 1,0 0 3,1 0 0,-1 0 22,0 0-21,1 0 18,-26-25 187,0 0-167,-26 25-34,-24-26-8,-153-50 13,51 0-10,50 51 2,26-1-2,25 26 0,1-25 5,24 25-7,1 0 7,-1 0 22,52 0 18,25 0-47,50 51 10,-25 0-9,-25-1 0,0-24 2,-1-1-2,-24 0 3,-1 26-3,0-51 3,1 25-3,-26 1 12,25-1 2,-25 1 8,-177 75-8,50 1-16,0-52 5,0 26-2,76-50 1,1-1 0,24-25 0,-25 0 1,26 0 9</inkml:trace>
    </iact:actionData>
  </iact:action>
  <iact:action type="add" startTime="59188">
    <iact:property name="dataType"/>
    <iact:actionData xml:id="d5">
      <inkml:trace xmlns:inkml="http://www.w3.org/2003/InkML" xml:id="stk5" contextRef="#ctx0" brushRef="#br0">29934 15170 0,'25'0'31,"-25"25"-14,26 0 4,-26 1-8,25 24-5,-25-24 0,0-1 9,0 1 1,0-1-5,0 26 8,-51-1-11,-126 77 11,25-76-13,25 50 2,-102-50 10,52 0-17,-26 0 5,25-26 1,-228 26 14,254-51-16,0 0 3,-26 0 4,77 0-9,25 0 14,-51-26-14,51 26 2,0 0 12,25 0-15,0 0 3,1-25 3,24 25 2,1 0-4,-26 0 2,26 0 2,-1 0 17,1 0-19,0-25 9,-1 25-6,1 0-5,-1 0 0,26-26 12,-25 26-17,-26 0 6,-25-50 12,51 50-12,-26-26 1,51 1-1,-51-1 0,26 1 3,0 25-2,-1-25-1,1-1 7,0 1-10,25-26 2,-26 26 8,26 0-12,-25 25 8,-1-26-3,26 1 1,0-1-2,-25 1 4,25 0-2,-25-1 10,25 1-12,0 0 24,0-1 17,-26 26-37,1 0 87,0 0-84,-1 0-10,1 51 5,-26 25-1,26-25 2,-1 0-2,1-26 2,0 0-2,25 1 1,-26-1 2,26 0 26,0-50 103,0 0-126,26-51-10,24 25 4,1-25 8,-25 25-12,-1 26 4,0-1 1,1 1 2,-26-1-5,25 26 14,0 0-3,26 0-6,0 0 7,25 0-10,25 0 14,-75 26-16,25-26 8,-26 0-8,0 25 2,1-25 2,-26 26 17,25-26-5</inkml:trace>
    </iact:actionData>
  </iact:action>
  <iact:action type="add" startTime="61535">
    <iact:property name="dataType"/>
    <iact:actionData xml:id="d6">
      <inkml:trace xmlns:inkml="http://www.w3.org/2003/InkML" xml:id="stk6" contextRef="#ctx0" brushRef="#br0">25926 15474 0,'-76'0'25,"-381"330"-17,178-178 1,25-25 3,-25-26-5,0-25 1,76-25 1,0-26 2,26 1 0,-26-26-2,76 0 0,-25 0 1,-77 0 16,153 0-20,0-26 4,25 1 0,-25 0 1,0-1-2,26 1-1,-1-26 4,0 26-3,0 0 1,1-26 0,-1 25-1,25 1 6,1 0-10,-26-1 12,26-24-13,25 24 6,-51 1 8,26 0-14,0-1 5,-26 1 1,0-1-1,26-50 3,-26 51-3,26-26 3,-26 26-4,25 25 1,1-25 8,0-26-12,25 25 2,-26 1 14,26 0-17,-25-26 4,25 26 0,0-1 11,0 1-4,-25-1-9,25 1 15,0 0-2,-26 25 41,1 0 2,-26 76-51,26 0-4,-1 25 4,1-24-3,-26-27 4,51-24 3,0-1-10,-25 0 4,25 1 8,0-52 130,0-50-136,25-25-4,1 25 2,-1 0 0,-25 50 10,25-25-17,-25 26 8,0 0 0,26-1 8,-26 1 2,25 25 1,1 0-2,-1 0 3,0 0-17,26 0-1,50 0 6,-24 25-1,-1 1 2,-26-1-2,1 0 5,0-25-8,-26 26 5,1-26 0,-1 0-2,0 25 1</inkml:trace>
    </iact:actionData>
  </iact:action>
  <iact:action type="add" startTime="68194">
    <iact:property name="dataType"/>
    <iact:actionData xml:id="d7">
      <inkml:trace xmlns:inkml="http://www.w3.org/2003/InkML" xml:id="stk7" contextRef="#ctx0" brushRef="#br0">5733 10375 0,'0'-25'71,"380"-51"-57,559-102-6,-483 153 1,-24-51 1,-77-26 7,-51 77-13,-25-26 5,-127 26-1,26 0 8,-102-1-11,0 26 5,-25-25 0,0 25-1,-26 0 5,0-25 3,1 25 3</inkml:trace>
    </iact:actionData>
  </iact:action>
  <iact:action type="add" startTime="85090">
    <iact:property name="dataType"/>
    <iact:actionData xml:id="d8">
      <inkml:trace xmlns:inkml="http://www.w3.org/2003/InkML" xml:id="stk8" contextRef="#ctx0" brushRef="#br0">583 17478 0,'25'0'34,"204"0"-27,354 101 5,-177-50-4,-51 25-1,76 0 2,-126 0 9,50 26-15,-25-26 6,25-51 3,51 26-2,-51-26 1,0-25-3,51 0 3,-102 0-2,1 0 4,-1 0-6,-76 0 3,178 0 11,-253 0-11,-1 0-1,0 0 4,-25 0-5,-51 0 1,51 0 5,-26 0-7,-25 0 1,127 0 14,-127 0-12,26 0 0,-26-25 0,-25 25-1,25 0 1,-25-25 1,-26 25-1,26-26-1,-26 1 2,0 25-2,1 0 0,-26-25 2,25 25 220,51 0-222,279-76 10,153-26-14,-77 26 2,-25 51 3,-51-26 5,0 0-10,-50-25 6,-77 51-3,-76 25 1,-25-26 6,-51 1-10,-25 25 8,0-25-6,-26 25 4,0 0-2,1-26 12,-26 1 9,0 0-10,0-1-10,-26 1 0,1-1-1,-76-75 2,50 25 0,-25-26-2,25 26 0,-25 0 8,25-25-12,26 50 5,-1 0-1,1 1 2,0 24-2,-1-25 2,-24 26 0,24-26-4,-25 26 5,-25 0-2,-51-1-2,-25 1 2,-330-102 12,203 102-14,-25 25 3,-51-51 1,50 26-3,-50-26 0,-51 25 5,51 26-8,0 0 3,-406 0 14,431 51-15,76-25 3,77 50 0,25-51-2,101-25 221,-76 0-218,-228 0-1,-102 0 0,51 0-2,51 0-4,0 0 8,51 0-6,-1 0 4,102 0 3,0 0-7,51 0 2,0 0 0,25 0 2,26 0 0,-26 0-1,51 0 0,-51 0 0,25 0 0,26 0 0,-51 0 0,51 0 1,-25 0-4,-26 0 8,51 0-9,-51 0 5,25 0 0,-50 0-4,-25 25 3,75 26 7,-75 0-14,101-26 11,-51 51-6,0-25 0,51 25 4,-26-25-2,52 0 0,-27-1-2,27 1 2,-26 51 7,50-52-12,-25 1 5,26 25-2,25-25 3,-25 25-1,25-25-1,0-1 5,0 27-8,0-27 5,25 1-1,0 50-1,26-50 3,203 76 10,-26-51-15,77 0 3,24 0-1,27 0 2,-1-50-1,-51 24 6,26 1-10,-76-25 3,50 24 1,-25-24 0,25-26-1,-101 0 1,51 50-1,0-50 11,-1 0-16,-24-25 2,-26 0 6,-26-26-2,-75 26 0,25-1-2,-51 1 5,-26-1-4,1 1 1,-25 25-2,-1-25 4,-25-1-2,25 1-2,-25 0 4,0-77-3,0 26 5,-25-51-8,-51 26 9,-26-51-9,52 76 4,-52-26-1,51 26 2,1 25-3,24 26 4,1-1-3,-26 1 3,51 0-4,-25 25 12,-1 0 11,26-26 51,-25 26-52,25-25-12,-25 0-5,-1-1-6,26 1 2,-126-26 1,49-25 2,-49-25-4,-1 25 6,-51 50-8,77 1 3,-77-1 1,26 26 4,25 0-8,-25 0 5,0 0 3,-1 0-8,27 0 4,24 26 5,-25-26-10,-25 0 7,-76 25 9,126 1-15,-25-1 6,1-25-3,50 51 3,-1-26-2,1-25 0,-25 25 10,75-25-13,-24 26 8,24-26 2,1 0-7,0 0 11,-1 0-2,1 0-10,0 25 0,-1-25 4,1 0 5,-1 0-2,26 25-12,-25-25 38</inkml:trace>
    </iact:actionData>
  </iact:action>
</iact:actions>
</file>

<file path=ppt/ink/inkAction5.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22T15:23:19.940"/>
    </inkml:context>
    <inkml:brush xml:id="br0">
      <inkml:brushProperty name="width" value="0.05292" units="cm"/>
      <inkml:brushProperty name="height" value="0.05292" units="cm"/>
      <inkml:brushProperty name="color" value="#FF0000"/>
    </inkml:brush>
  </inkml:definitions>
  <iact:action type="add" startTime="4512">
    <iact:property name="dataType"/>
    <iact:actionData xml:id="d0">
      <inkml:trace xmlns:inkml="http://www.w3.org/2003/InkML" xml:id="stk0" contextRef="#ctx0" brushRef="#br0">17250 4795 0,'-26'0'70,"1"0"5,25-25-45,-25 25-8,-1 0-14,-24 0 4,-1-26-3,-51 1 0,-75-26 3,25 26 0,-26-1-6,77 26 14,-26-25-16,0 0 3,51 25 2,0 0 2,0 0 2,25 0-6,0 0 4,0 0 3,26 0-8,0 0 13,-1 0 2,1 0-3,-1 50-3,26 26-9,-25 26 3,25-1 5,0-25-7,0 51 2,-25-25 2,25 25-2,0-51 10,0 0-15,0-25 2,0-1 5,0 1-1,50 0 2,27 25-2,75-25-2,76 25 7,51 0-9,-76 0 5,25 0 3,-75-51-8,75 1 3,-50 50 1,24-26 1,-24-24-2,-26-1 0,51 26 6,26-26-8,-27-25 2,-24 26 1,-26-26-1,-50 0 3,25 0-5,-26 0 6,26 0-4,-26-26 3,1 1 0,-26 0-8,0-26 9,-25 25-4,0-24 0,25 24 4,-51 26 5,-25-25-8,25 25 2,1-25 7,-1-1 21,-25 1-21,25 0-10,-25-1 1,0 1 11,-25-26-9,-26 0 2,-75-50-9,-27-1 3,1 26 3,-25 26 0,-1-26-2,26 50 2,25-50-3,0 51 2,0-1 3,51 1 0,0 0-7,0 25 4,25-26-1,-50 1 1,75-1 9,1 26-15,-26-25 3,-25 0 14,51-1-13,-1 26 4,-24-25-4,24 0 3,1 25-1,-51-26 9,25 1-15,-25 0 3,-26-26 13,52 25-11,-26 1 3,25 0-3,-51 25 1,52-26 1,-26 1 7,25 25-14,0-25 3,-50-1 14,75 26-12,1-25 0,0 25 13,-1-25-11,1 25 6,-1 0 25</inkml:trace>
    </iact:actionData>
  </iact:action>
  <iact:action type="add" startTime="17702">
    <iact:property name="dataType"/>
    <iact:actionData xml:id="d1">
      <inkml:trace xmlns:inkml="http://www.w3.org/2003/InkML" xml:id="stk1" contextRef="#ctx0" brushRef="#br0">8599 5429 0,'0'-25'19,"26"25"11,24 0-12,77 0-12,0 76 1,-51-25 2,26-1 11,-52-24-16,1 50 3,-26-76 8,-25 25-9,26 0 4,-26 1-2,25-26 3,-25 25 0,0 1 7,0-1-3,-25-25 1,25 25-7,-76 26 4,-26-26-5,26 51 1,-51-50 1,-25 25 0,25-1 1,0-24 0,26-1-2,-1 0 3,26 1-5,0-1 3,25-25 2,-25 25-3,26-25 1,24 0 8,-24 26-14,24-26 4,1 0 1,-1 0 1,1 0 94,0 0-67,-1 0-17,1 0-9,0 0-1,-52 0 0,27 0-1,-26 0 2,0 0-2,25 0 1,0 0-1,0 0 4,26 0-6,0 0 4,-1 0 0,26-26-2,-25 26 0,-1 0 14,1 0-16,25-25 207,0 0-95,25 25-68,-25-26-23,26 26-8,-1 0 0,-25-25-5,26 25 0,24 0-5,-24 0-1,24 0 1,-24 0 6,-1 0-1,1 0-6,-1 0 21,0 0 0,1 0 40,-26-25-50,25 25 10,-25-26-21,25 26 12,1 0-1,-1 0 11,-50 0 47,-26 0-59,0 26-4,-50-26-7,75 0 2,-50 25 1,51-25-3,-26 0 5,26 25-6,-1-25 7,1 0-9,0 0 6,-1 0 1,1 0 48,25 26 50,0-1-92,0 0-3,0 26-9,25 0 4,1 0 5,24-1-10,1 1 5,0-25-1,25-1 5,-25 0-7,50 1 2,-50-26 5,0 25 2,-26-25 0,0 0-10,1 0 13,-1 0 1</inkml:trace>
    </iact:actionData>
  </iact:action>
  <iact:action type="add" startTime="24590">
    <iact:property name="dataType"/>
    <iact:actionData xml:id="d2">
      <inkml:trace xmlns:inkml="http://www.w3.org/2003/InkML" xml:id="stk2" contextRef="#ctx0" brushRef="#br0">5809 8092 0,'0'-25'35,"0"0"14,50 25-14,153-26-28,305 26 11,-305 0-9,-51 0 0,25 0 2,-24 0 0,-52 0-2,26 0 12,-26 0-18,1 0 4,50 26 15,-101-26-15,0 0 3,-1 0 9,-24 0-14,-1 0 2,26 25 13,-26-25-10,1 0 10,-1 0 0,0 0 0</inkml:trace>
    </iact:actionData>
  </iact:action>
  <iact:action type="add" startTime="34123">
    <iact:property name="dataType"/>
    <iact:actionData xml:id="d3">
      <inkml:trace xmlns:inkml="http://www.w3.org/2003/InkML" xml:id="stk3" contextRef="#ctx0" brushRef="#br0">659 10959 0,'-102'0'24,"77"25"-10,-26-25-8,26 0 13,76-76 28,279-203-38,-1 25 2,-24 26 3,-128 25-7,1 76 2,-77 26 0,-25 50 4,-25 26-5,-25-1 3,-1 1-1,0 0-1,1-1 12</inkml:trace>
    </iact:actionData>
  </iact:action>
  <iact:action type="add" startTime="35510">
    <iact:property name="dataType"/>
    <iact:actionData xml:id="d4">
      <inkml:trace xmlns:inkml="http://www.w3.org/2003/InkML" xml:id="stk4" contextRef="#ctx0" brushRef="#br0">710 11111 0,'25'0'45,"127"-152"-37,127-51 3,-50 51 4,-26 0-10,-127 50 4,101-25 12,-126 102-12,-26-26 0,26 26 6,-51-1-9,25 26 3,-25-25 7,26 25-10,-26-25 12,25 25 2,-25-26 1,26 26-2,-26-25-2,50 0-2,1-26-6,25 0-1,0 0 3,-25 26-1,0-26 2,-26 26-4,26 0 1,-26 25 7,-25-26-10,26 26 3,-26-25 0</inkml:trace>
    </iact:actionData>
  </iact:action>
  <iact:action type="add" startTime="47345">
    <iact:property name="dataType"/>
    <iact:actionData xml:id="d5">
      <inkml:trace xmlns:inkml="http://www.w3.org/2003/InkML" xml:id="stk5" contextRef="#ctx0" brushRef="#br0">1319 13343 0,'202'0'67,"103"0"-54,-1 0-5,1 0 4,-1 51-4,77 0-1,-77-51 2,0 25 0,1-25 2,-1 51-1,1-51 2,-52 0-4,-50 0 1,76 0 6,-25 0-10,0 0 8,-51 0-5,0 0 3,50 0-3,-50 0 8,0 0-10,-25 0 4,-26 0-1,0 0 0,-50 0 11,50 0-15,-25 0 0,-26 0 7,26 0-2,-51 0 0,51 0 0,-51 0-1,0 0 1,0 0-1,-25 0 11,0 0-15,0 0 2,-26 0 3,0 0-1,1 0 5,24 0 253,77 0-259,254-26 6,-1-50-8,-75 26 6,-52 50-4,77-26 17,-228 1-19,-1 25 6,-25-25-4,-25 25 3,-26 0-3,1 0 2,-1-26 10,0 26 4,-25-25-7,0-1 2,0-24-7,0 24-4,0-75 4,0 25-4,0-51 20,0 76-21,0 26 2,-25-26 1,25 26-2,-25-1 11,-1 1 2,26 0 8,0-1 11,-25 26-1,0-25 1,-26 25-18,26-25-14,-77-1 2,-50 1 0,-26-1 0,26 1 6,51 25-11,24-51 8,1 26-5,26 25 0,-26 0 7,25 0-8,0 0 3,0 0-2,-76 0 19,77 0-23,-1 0 6,0 0 1,26 0-2,0 0 2,-1 0 237,-101 0-237,-279 0-1,-126 0 8,177 0-14,-51 0 6,0 0-2,51 25 4,50-25-4,26 0 1,25 0 1,51 0 0,51 0 5,25 0-10,26-25 5,50 0 0,0-1 11,1 26-17,24-25 2,1 25 236,-102 0-218,-177 0-15,-102 0 0,51 0-1,25 0 2,26 51 0,-178 25 11,329-51-13,-24 0 1,75 1 5,-25-26-9,51 0 11,26 0-10,-1 0 5,-25 0 19,50 0-22,1 0 1,0 0 5,-1 0 2,1 0 5,0 0 0,-1 0-12,-25 0 1,1 0-1,-1 0 4,-25 0-5,0 0 3,25 0-2,0 0 11,1 0-17,-1 0 3,0 0 7,26 0-5,-1 0 3,1 0 8,0 0 2,-1 0 9,1 0 19,-1 25-27,26 1-13,-25 24 5,-26 1-9,26 76 7,-26-51-4,26 0 2,0 26 4,-1-52-8,26 26 3,-25-25 2,-1 51 11,26-77-13,0 26 0,0-26 12,0 0-2,0 1 1,0-1 2,0 0 6,0 1-18,51-1 20,25 26-14,51-51-11,25 25 6,-25-25-3,25 0 4,1-25-3,-27 0 0,-24-1 5,25 26-7,-51-25 3,-25 25-1,-26-26 3,26 26-2,-26 0 11,0 0 6,-25-25 14</inkml:trace>
    </iact:actionData>
  </iact:action>
  <iact:action type="add" startTime="69584">
    <iact:property name="dataType"/>
    <iact:actionData xml:id="d6">
      <inkml:trace xmlns:inkml="http://www.w3.org/2003/InkML" xml:id="stk6" contextRef="#ctx0" brushRef="#br0">4667 15195 0,'25'0'118,"1"0"-76,-26 25-12,25 1-7,-25-1-17,0 0 3,0 26 13,26-51-14,-26 26 14,0-1-13,25 0 10,-25 1 3,25-26-14,-25 25 3,26-25-1,-1 0-1,-25 25 6,76 26-8,0 51 1,-25-52 6,0 1-7,101 76 24,-101-102-23,-1 1 1,-24-1 4,-1 26-2,1-26-4,24 0 7,-50 1-8,26-26 4,-26 51 11,25-26-12,-25 0 2,25 1-2,-25-1 11,0 0 33,26-25-3,-26 26-41,25-26 19,-25 25-16,25 0 6,1 1-6,-1-26 17,26 25-18,-26 1-3,1-1 13,-1-25-17,0 25 11</inkml:trace>
    </iact:actionData>
  </iact:action>
  <iact:action type="add" startTime="71078">
    <iact:property name="dataType"/>
    <iact:actionData xml:id="d7">
      <inkml:trace xmlns:inkml="http://www.w3.org/2003/InkML" xml:id="stk7" contextRef="#ctx0" brushRef="#br0">4997 16235 0,'51'0'17,"101"0"-9,102 0-2,50 0-1,0 0 3,1 0 3,-1 0-2,26 51 0,-76-51 5,50 25-6,-50-25 1,50 0 6,-25 51-9,-25-51 4,152 0 12,-254 0-14,0 0 1,-25 0 6,-51 0-9,0 0 2,0 0 7,1-26-9,-52 26 4,51 0 12,-51 0-14,1 0 2,-1 0 1,0 0 8,1 0 11</inkml:trace>
    </iact:actionData>
  </iact:action>
</iact:action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1/22/2019</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1/22/2019</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1/22/2019</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1/22/2019</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1/22/2019</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1/22/2019</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1/22/2019</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1/22/2019</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1/22/2019</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1/22/2019</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1/22/2019</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1/22/2019</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png"/><Relationship Id="rId4" Type="http://schemas.microsoft.com/office/2011/relationships/inkAction" Target="../ink/inkAction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5.png"/><Relationship Id="rId4" Type="http://schemas.microsoft.com/office/2011/relationships/inkAction" Target="../ink/inkAction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microsoft.com/office/2011/relationships/inkAction" Target="../ink/inkAction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microsoft.com/office/2011/relationships/inkAction" Target="../ink/inkAction4.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microsoft.com/office/2011/relationships/inkAction" Target="../ink/inkAction5.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4" name="Straight Connector 73">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030" name="Rectangle 7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24A121-0ADB-4D33-95FF-46E4B0D33C8A}"/>
              </a:ext>
            </a:extLst>
          </p:cNvPr>
          <p:cNvSpPr>
            <a:spLocks noGrp="1"/>
          </p:cNvSpPr>
          <p:nvPr>
            <p:ph type="ctrTitle"/>
          </p:nvPr>
        </p:nvSpPr>
        <p:spPr>
          <a:xfrm>
            <a:off x="527538" y="4756638"/>
            <a:ext cx="11139854" cy="930447"/>
          </a:xfrm>
        </p:spPr>
        <p:txBody>
          <a:bodyPr>
            <a:normAutofit/>
          </a:bodyPr>
          <a:lstStyle/>
          <a:p>
            <a:r>
              <a:rPr lang="en-US" sz="5400">
                <a:solidFill>
                  <a:srgbClr val="FFFFFF"/>
                </a:solidFill>
              </a:rPr>
              <a:t>Hadoop Tutorial</a:t>
            </a:r>
          </a:p>
        </p:txBody>
      </p:sp>
      <p:sp>
        <p:nvSpPr>
          <p:cNvPr id="3" name="Subtitle 2">
            <a:extLst>
              <a:ext uri="{FF2B5EF4-FFF2-40B4-BE49-F238E27FC236}">
                <a16:creationId xmlns:a16="http://schemas.microsoft.com/office/drawing/2014/main" id="{EFD93815-F7EF-4E19-A093-7B920DE764A5}"/>
              </a:ext>
            </a:extLst>
          </p:cNvPr>
          <p:cNvSpPr>
            <a:spLocks noGrp="1"/>
          </p:cNvSpPr>
          <p:nvPr>
            <p:ph type="subTitle" idx="1"/>
          </p:nvPr>
        </p:nvSpPr>
        <p:spPr>
          <a:xfrm>
            <a:off x="1339362" y="5815698"/>
            <a:ext cx="9144000" cy="420001"/>
          </a:xfrm>
        </p:spPr>
        <p:txBody>
          <a:bodyPr>
            <a:noAutofit/>
          </a:bodyPr>
          <a:lstStyle/>
          <a:p>
            <a:r>
              <a:rPr lang="en-US" sz="3200" dirty="0">
                <a:solidFill>
                  <a:srgbClr val="74E856"/>
                </a:solidFill>
              </a:rPr>
              <a:t>Hadoop HDFS Read and Write Operations</a:t>
            </a:r>
          </a:p>
        </p:txBody>
      </p:sp>
      <p:pic>
        <p:nvPicPr>
          <p:cNvPr id="5" name="Picture 4">
            <a:extLst>
              <a:ext uri="{FF2B5EF4-FFF2-40B4-BE49-F238E27FC236}">
                <a16:creationId xmlns:a16="http://schemas.microsoft.com/office/drawing/2014/main" id="{1CF7CB3E-2738-497B-BA29-597FF1AFCF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9180" y="307731"/>
            <a:ext cx="3997637" cy="3997637"/>
          </a:xfrm>
          <a:prstGeom prst="rect">
            <a:avLst/>
          </a:prstGeom>
        </p:spPr>
      </p:pic>
      <p:pic>
        <p:nvPicPr>
          <p:cNvPr id="1026" name="Picture 2" descr="Image result for hadoop">
            <a:extLst>
              <a:ext uri="{FF2B5EF4-FFF2-40B4-BE49-F238E27FC236}">
                <a16:creationId xmlns:a16="http://schemas.microsoft.com/office/drawing/2014/main" id="{D2831393-074A-4025-9A42-0F1D46DE87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16043" y="989022"/>
            <a:ext cx="5455917" cy="2635055"/>
          </a:xfrm>
          <a:prstGeom prst="rect">
            <a:avLst/>
          </a:prstGeom>
          <a:noFill/>
          <a:extLst>
            <a:ext uri="{909E8E84-426E-40DD-AFC4-6F175D3DCCD1}">
              <a14:hiddenFill xmlns:a14="http://schemas.microsoft.com/office/drawing/2010/main">
                <a:solidFill>
                  <a:srgbClr val="FFFFFF"/>
                </a:solidFill>
              </a14:hiddenFill>
            </a:ext>
          </a:extLst>
        </p:spPr>
      </p:pic>
      <p:cxnSp>
        <p:nvCxnSpPr>
          <p:cNvPr id="1031" name="Straight Connector 7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Audio 3">
            <a:hlinkClick r:id="" action="ppaction://media"/>
            <a:extLst>
              <a:ext uri="{FF2B5EF4-FFF2-40B4-BE49-F238E27FC236}">
                <a16:creationId xmlns:a16="http://schemas.microsoft.com/office/drawing/2014/main" id="{D4220DFF-D850-4246-91AC-79811F74EB8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060513001"/>
      </p:ext>
    </p:extLst>
  </p:cSld>
  <p:clrMapOvr>
    <a:masterClrMapping/>
  </p:clrMapOvr>
  <mc:AlternateContent xmlns:mc="http://schemas.openxmlformats.org/markup-compatibility/2006">
    <mc:Choice xmlns:p14="http://schemas.microsoft.com/office/powerpoint/2010/main" Requires="p14">
      <p:transition spd="slow" p14:dur="2000" advTm="27896"/>
    </mc:Choice>
    <mc:Fallback>
      <p:transition spd="slow" advTm="27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814092BC-5D01-499B-88B1-82EF183C82B2}"/>
              </a:ext>
            </a:extLst>
          </p:cNvPr>
          <p:cNvSpPr/>
          <p:nvPr/>
        </p:nvSpPr>
        <p:spPr>
          <a:xfrm>
            <a:off x="538480" y="660400"/>
            <a:ext cx="4861560" cy="2987040"/>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r>
              <a:rPr lang="en-US" b="1" dirty="0">
                <a:solidFill>
                  <a:srgbClr val="FF0000"/>
                </a:solidFill>
              </a:rPr>
              <a:t>Client Node</a:t>
            </a:r>
          </a:p>
        </p:txBody>
      </p:sp>
      <p:sp>
        <p:nvSpPr>
          <p:cNvPr id="7" name="Rectangle: Rounded Corners 6">
            <a:extLst>
              <a:ext uri="{FF2B5EF4-FFF2-40B4-BE49-F238E27FC236}">
                <a16:creationId xmlns:a16="http://schemas.microsoft.com/office/drawing/2014/main" id="{45F6CE4C-8EC3-43A4-9AE7-A80857C92479}"/>
              </a:ext>
            </a:extLst>
          </p:cNvPr>
          <p:cNvSpPr/>
          <p:nvPr/>
        </p:nvSpPr>
        <p:spPr>
          <a:xfrm>
            <a:off x="8534400" y="528320"/>
            <a:ext cx="3119120" cy="2092960"/>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r>
              <a:rPr lang="en-US" b="1" dirty="0" err="1">
                <a:solidFill>
                  <a:schemeClr val="tx1"/>
                </a:solidFill>
              </a:rPr>
              <a:t>NameNode</a:t>
            </a:r>
            <a:endParaRPr lang="en-US" b="1" dirty="0">
              <a:solidFill>
                <a:schemeClr val="tx1"/>
              </a:solidFill>
            </a:endParaRPr>
          </a:p>
        </p:txBody>
      </p:sp>
      <p:sp>
        <p:nvSpPr>
          <p:cNvPr id="8" name="Rectangle: Rounded Corners 7">
            <a:extLst>
              <a:ext uri="{FF2B5EF4-FFF2-40B4-BE49-F238E27FC236}">
                <a16:creationId xmlns:a16="http://schemas.microsoft.com/office/drawing/2014/main" id="{8BC7F4D9-A215-4465-8E6B-1D8A7C6B883F}"/>
              </a:ext>
            </a:extLst>
          </p:cNvPr>
          <p:cNvSpPr/>
          <p:nvPr/>
        </p:nvSpPr>
        <p:spPr>
          <a:xfrm>
            <a:off x="2052320" y="4655522"/>
            <a:ext cx="8285480" cy="2092960"/>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Pipeline of </a:t>
            </a:r>
          </a:p>
          <a:p>
            <a:r>
              <a:rPr lang="en-US" dirty="0" err="1"/>
              <a:t>DataNodes</a:t>
            </a:r>
            <a:r>
              <a:rPr lang="en-US" dirty="0"/>
              <a:t>					</a:t>
            </a:r>
          </a:p>
        </p:txBody>
      </p:sp>
      <p:sp>
        <p:nvSpPr>
          <p:cNvPr id="9" name="Rectangle: Rounded Corners 8">
            <a:extLst>
              <a:ext uri="{FF2B5EF4-FFF2-40B4-BE49-F238E27FC236}">
                <a16:creationId xmlns:a16="http://schemas.microsoft.com/office/drawing/2014/main" id="{25F2FD3E-1FBA-4152-AA8B-18BD3955BF00}"/>
              </a:ext>
            </a:extLst>
          </p:cNvPr>
          <p:cNvSpPr/>
          <p:nvPr/>
        </p:nvSpPr>
        <p:spPr>
          <a:xfrm>
            <a:off x="4145280" y="4871720"/>
            <a:ext cx="1351280" cy="1615440"/>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DataNode</a:t>
            </a:r>
            <a:endParaRPr lang="en-US" dirty="0"/>
          </a:p>
        </p:txBody>
      </p:sp>
      <p:sp>
        <p:nvSpPr>
          <p:cNvPr id="11" name="Rectangle: Rounded Corners 10">
            <a:extLst>
              <a:ext uri="{FF2B5EF4-FFF2-40B4-BE49-F238E27FC236}">
                <a16:creationId xmlns:a16="http://schemas.microsoft.com/office/drawing/2014/main" id="{18E5F5FF-DB32-4CCB-91C6-EA5EB637B58A}"/>
              </a:ext>
            </a:extLst>
          </p:cNvPr>
          <p:cNvSpPr/>
          <p:nvPr/>
        </p:nvSpPr>
        <p:spPr>
          <a:xfrm>
            <a:off x="6471920" y="4856480"/>
            <a:ext cx="1351280" cy="1615440"/>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DataNode</a:t>
            </a:r>
            <a:endParaRPr lang="en-US" dirty="0"/>
          </a:p>
        </p:txBody>
      </p:sp>
      <p:sp>
        <p:nvSpPr>
          <p:cNvPr id="12" name="Rectangle: Rounded Corners 11">
            <a:extLst>
              <a:ext uri="{FF2B5EF4-FFF2-40B4-BE49-F238E27FC236}">
                <a16:creationId xmlns:a16="http://schemas.microsoft.com/office/drawing/2014/main" id="{93FE879A-D04A-48FA-BD2A-A04844188B62}"/>
              </a:ext>
            </a:extLst>
          </p:cNvPr>
          <p:cNvSpPr/>
          <p:nvPr/>
        </p:nvSpPr>
        <p:spPr>
          <a:xfrm>
            <a:off x="8839200" y="4846320"/>
            <a:ext cx="1351280" cy="1615440"/>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DataNode</a:t>
            </a:r>
            <a:endParaRPr lang="en-US" dirty="0"/>
          </a:p>
        </p:txBody>
      </p:sp>
      <p:sp>
        <p:nvSpPr>
          <p:cNvPr id="13" name="Rectangle: Rounded Corners 12">
            <a:extLst>
              <a:ext uri="{FF2B5EF4-FFF2-40B4-BE49-F238E27FC236}">
                <a16:creationId xmlns:a16="http://schemas.microsoft.com/office/drawing/2014/main" id="{BB96DF71-57C0-4901-96E4-50220DF923A6}"/>
              </a:ext>
            </a:extLst>
          </p:cNvPr>
          <p:cNvSpPr/>
          <p:nvPr/>
        </p:nvSpPr>
        <p:spPr>
          <a:xfrm>
            <a:off x="701040" y="802640"/>
            <a:ext cx="4511040" cy="2377440"/>
          </a:xfrm>
          <a:prstGeom prst="roundRect">
            <a:avLst/>
          </a:prstGeom>
          <a:solidFill>
            <a:srgbClr val="C397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r>
              <a:rPr lang="en-US" b="1" dirty="0">
                <a:solidFill>
                  <a:schemeClr val="tx1"/>
                </a:solidFill>
              </a:rPr>
              <a:t>Client JVM</a:t>
            </a:r>
          </a:p>
        </p:txBody>
      </p:sp>
      <p:sp>
        <p:nvSpPr>
          <p:cNvPr id="14" name="TextBox 13">
            <a:extLst>
              <a:ext uri="{FF2B5EF4-FFF2-40B4-BE49-F238E27FC236}">
                <a16:creationId xmlns:a16="http://schemas.microsoft.com/office/drawing/2014/main" id="{73022701-4E96-4DDA-8EF7-24D20BE65BF2}"/>
              </a:ext>
            </a:extLst>
          </p:cNvPr>
          <p:cNvSpPr txBox="1"/>
          <p:nvPr/>
        </p:nvSpPr>
        <p:spPr>
          <a:xfrm>
            <a:off x="883920" y="1371600"/>
            <a:ext cx="751840" cy="646331"/>
          </a:xfrm>
          <a:prstGeom prst="rect">
            <a:avLst/>
          </a:prstGeom>
          <a:noFill/>
        </p:spPr>
        <p:txBody>
          <a:bodyPr wrap="square" rtlCol="0">
            <a:spAutoFit/>
          </a:bodyPr>
          <a:lstStyle/>
          <a:p>
            <a:r>
              <a:rPr lang="en-US" dirty="0">
                <a:highlight>
                  <a:srgbClr val="00FFFF"/>
                </a:highlight>
              </a:rPr>
              <a:t>HDFS Client</a:t>
            </a:r>
          </a:p>
        </p:txBody>
      </p:sp>
      <p:sp>
        <p:nvSpPr>
          <p:cNvPr id="15" name="TextBox 14">
            <a:extLst>
              <a:ext uri="{FF2B5EF4-FFF2-40B4-BE49-F238E27FC236}">
                <a16:creationId xmlns:a16="http://schemas.microsoft.com/office/drawing/2014/main" id="{9BBE14D4-D89F-40A4-9A22-909E66187338}"/>
              </a:ext>
            </a:extLst>
          </p:cNvPr>
          <p:cNvSpPr txBox="1"/>
          <p:nvPr/>
        </p:nvSpPr>
        <p:spPr>
          <a:xfrm>
            <a:off x="3271520" y="1835051"/>
            <a:ext cx="1412240" cy="646331"/>
          </a:xfrm>
          <a:prstGeom prst="rect">
            <a:avLst/>
          </a:prstGeom>
          <a:noFill/>
        </p:spPr>
        <p:txBody>
          <a:bodyPr wrap="square" rtlCol="0">
            <a:spAutoFit/>
          </a:bodyPr>
          <a:lstStyle/>
          <a:p>
            <a:r>
              <a:rPr lang="en-US" dirty="0">
                <a:highlight>
                  <a:srgbClr val="00FFFF"/>
                </a:highlight>
              </a:rPr>
              <a:t>     </a:t>
            </a:r>
            <a:r>
              <a:rPr lang="en-US" dirty="0" err="1">
                <a:highlight>
                  <a:srgbClr val="00FFFF"/>
                </a:highlight>
              </a:rPr>
              <a:t>FSData</a:t>
            </a:r>
            <a:r>
              <a:rPr lang="en-US" dirty="0">
                <a:highlight>
                  <a:srgbClr val="00FFFF"/>
                </a:highlight>
              </a:rPr>
              <a:t>      </a:t>
            </a:r>
            <a:r>
              <a:rPr lang="en-US" dirty="0" err="1">
                <a:highlight>
                  <a:srgbClr val="00FFFF"/>
                </a:highlight>
              </a:rPr>
              <a:t>OtputStream</a:t>
            </a:r>
            <a:r>
              <a:rPr lang="en-US" dirty="0">
                <a:highlight>
                  <a:srgbClr val="00FFFF"/>
                </a:highlight>
              </a:rPr>
              <a:t> </a:t>
            </a:r>
          </a:p>
        </p:txBody>
      </p:sp>
      <p:sp>
        <p:nvSpPr>
          <p:cNvPr id="16" name="TextBox 15">
            <a:extLst>
              <a:ext uri="{FF2B5EF4-FFF2-40B4-BE49-F238E27FC236}">
                <a16:creationId xmlns:a16="http://schemas.microsoft.com/office/drawing/2014/main" id="{08EE4F5C-9A43-46A2-909F-6AFDB19E7B93}"/>
              </a:ext>
            </a:extLst>
          </p:cNvPr>
          <p:cNvSpPr txBox="1"/>
          <p:nvPr/>
        </p:nvSpPr>
        <p:spPr>
          <a:xfrm>
            <a:off x="3271520" y="975360"/>
            <a:ext cx="1300480" cy="646331"/>
          </a:xfrm>
          <a:prstGeom prst="rect">
            <a:avLst/>
          </a:prstGeom>
          <a:noFill/>
        </p:spPr>
        <p:txBody>
          <a:bodyPr wrap="square" rtlCol="0">
            <a:spAutoFit/>
          </a:bodyPr>
          <a:lstStyle/>
          <a:p>
            <a:r>
              <a:rPr lang="en-US" dirty="0">
                <a:highlight>
                  <a:srgbClr val="00FFFF"/>
                </a:highlight>
              </a:rPr>
              <a:t>Distributed File  System </a:t>
            </a:r>
          </a:p>
        </p:txBody>
      </p:sp>
      <p:sp>
        <p:nvSpPr>
          <p:cNvPr id="17" name="TextBox 16">
            <a:extLst>
              <a:ext uri="{FF2B5EF4-FFF2-40B4-BE49-F238E27FC236}">
                <a16:creationId xmlns:a16="http://schemas.microsoft.com/office/drawing/2014/main" id="{04B0460D-6654-4862-AE66-25D7B5FFC16E}"/>
              </a:ext>
            </a:extLst>
          </p:cNvPr>
          <p:cNvSpPr txBox="1"/>
          <p:nvPr/>
        </p:nvSpPr>
        <p:spPr>
          <a:xfrm>
            <a:off x="9215120" y="991771"/>
            <a:ext cx="1869440" cy="523220"/>
          </a:xfrm>
          <a:prstGeom prst="rect">
            <a:avLst/>
          </a:prstGeom>
          <a:noFill/>
        </p:spPr>
        <p:txBody>
          <a:bodyPr wrap="square" rtlCol="0">
            <a:spAutoFit/>
          </a:bodyPr>
          <a:lstStyle/>
          <a:p>
            <a:r>
              <a:rPr lang="en-US" sz="2800" dirty="0" err="1">
                <a:highlight>
                  <a:srgbClr val="00FF00"/>
                </a:highlight>
              </a:rPr>
              <a:t>NameNode</a:t>
            </a:r>
            <a:endParaRPr lang="en-US" sz="2800" dirty="0">
              <a:highlight>
                <a:srgbClr val="00FF00"/>
              </a:highlight>
            </a:endParaRPr>
          </a:p>
        </p:txBody>
      </p:sp>
      <p:cxnSp>
        <p:nvCxnSpPr>
          <p:cNvPr id="19" name="Straight Arrow Connector 18">
            <a:extLst>
              <a:ext uri="{FF2B5EF4-FFF2-40B4-BE49-F238E27FC236}">
                <a16:creationId xmlns:a16="http://schemas.microsoft.com/office/drawing/2014/main" id="{19F87F80-56EB-40CF-BBA9-6A8BDA9B0976}"/>
              </a:ext>
            </a:extLst>
          </p:cNvPr>
          <p:cNvCxnSpPr>
            <a:cxnSpLocks/>
          </p:cNvCxnSpPr>
          <p:nvPr/>
        </p:nvCxnSpPr>
        <p:spPr>
          <a:xfrm flipV="1">
            <a:off x="1635760" y="1205534"/>
            <a:ext cx="1635760" cy="399345"/>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4A60BA3-76D9-4C01-BDBE-F6FA14613B1E}"/>
              </a:ext>
            </a:extLst>
          </p:cNvPr>
          <p:cNvCxnSpPr>
            <a:stCxn id="16" idx="3"/>
            <a:endCxn id="17" idx="1"/>
          </p:cNvCxnSpPr>
          <p:nvPr/>
        </p:nvCxnSpPr>
        <p:spPr>
          <a:xfrm flipV="1">
            <a:off x="4572000" y="1253381"/>
            <a:ext cx="4643120" cy="45145"/>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123CDA8-68CE-427E-BCF1-26B2100E1E03}"/>
              </a:ext>
            </a:extLst>
          </p:cNvPr>
          <p:cNvCxnSpPr>
            <a:endCxn id="15" idx="1"/>
          </p:cNvCxnSpPr>
          <p:nvPr/>
        </p:nvCxnSpPr>
        <p:spPr>
          <a:xfrm>
            <a:off x="1635760" y="1697871"/>
            <a:ext cx="1635760" cy="460346"/>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E62A4D03-51BC-48A7-B284-43632048B48D}"/>
              </a:ext>
            </a:extLst>
          </p:cNvPr>
          <p:cNvSpPr txBox="1"/>
          <p:nvPr/>
        </p:nvSpPr>
        <p:spPr>
          <a:xfrm>
            <a:off x="1950720" y="1188720"/>
            <a:ext cx="103632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1. Create</a:t>
            </a:r>
          </a:p>
        </p:txBody>
      </p:sp>
      <p:sp>
        <p:nvSpPr>
          <p:cNvPr id="28" name="TextBox 27">
            <a:extLst>
              <a:ext uri="{FF2B5EF4-FFF2-40B4-BE49-F238E27FC236}">
                <a16:creationId xmlns:a16="http://schemas.microsoft.com/office/drawing/2014/main" id="{5DE4C54E-A7B2-4FC9-85B7-40747DEB2223}"/>
              </a:ext>
            </a:extLst>
          </p:cNvPr>
          <p:cNvSpPr txBox="1"/>
          <p:nvPr/>
        </p:nvSpPr>
        <p:spPr>
          <a:xfrm>
            <a:off x="6405880" y="900459"/>
            <a:ext cx="1143000" cy="369332"/>
          </a:xfrm>
          <a:prstGeom prst="rect">
            <a:avLst/>
          </a:prstGeom>
          <a:noFill/>
        </p:spPr>
        <p:txBody>
          <a:bodyPr wrap="square" rtlCol="0">
            <a:spAutoFit/>
          </a:bodyPr>
          <a:lstStyle>
            <a:defPPr>
              <a:defRPr lang="en-US"/>
            </a:defPPr>
            <a:lvl1pPr>
              <a:defRPr b="1">
                <a:highlight>
                  <a:srgbClr val="808000"/>
                </a:highlight>
              </a:defRPr>
            </a:lvl1pPr>
          </a:lstStyle>
          <a:p>
            <a:r>
              <a:rPr lang="en-US" dirty="0"/>
              <a:t>2. Create</a:t>
            </a:r>
          </a:p>
        </p:txBody>
      </p:sp>
      <p:cxnSp>
        <p:nvCxnSpPr>
          <p:cNvPr id="33" name="Straight Arrow Connector 32">
            <a:extLst>
              <a:ext uri="{FF2B5EF4-FFF2-40B4-BE49-F238E27FC236}">
                <a16:creationId xmlns:a16="http://schemas.microsoft.com/office/drawing/2014/main" id="{13CD4459-4FE3-443D-94B4-1A1FF10C0B6A}"/>
              </a:ext>
            </a:extLst>
          </p:cNvPr>
          <p:cNvCxnSpPr>
            <a:cxnSpLocks/>
          </p:cNvCxnSpPr>
          <p:nvPr/>
        </p:nvCxnSpPr>
        <p:spPr>
          <a:xfrm>
            <a:off x="1635760" y="2017931"/>
            <a:ext cx="1635760" cy="401320"/>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CC65F76E-D123-4E30-A52A-7C278C14BDC7}"/>
              </a:ext>
            </a:extLst>
          </p:cNvPr>
          <p:cNvSpPr txBox="1"/>
          <p:nvPr/>
        </p:nvSpPr>
        <p:spPr>
          <a:xfrm>
            <a:off x="1986280" y="2249974"/>
            <a:ext cx="93472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6. Close</a:t>
            </a:r>
          </a:p>
        </p:txBody>
      </p:sp>
      <p:cxnSp>
        <p:nvCxnSpPr>
          <p:cNvPr id="38" name="Straight Arrow Connector 37">
            <a:extLst>
              <a:ext uri="{FF2B5EF4-FFF2-40B4-BE49-F238E27FC236}">
                <a16:creationId xmlns:a16="http://schemas.microsoft.com/office/drawing/2014/main" id="{8FCDB19D-8E87-4628-89EF-BB4E2EB408C5}"/>
              </a:ext>
            </a:extLst>
          </p:cNvPr>
          <p:cNvCxnSpPr/>
          <p:nvPr/>
        </p:nvCxnSpPr>
        <p:spPr>
          <a:xfrm flipV="1">
            <a:off x="4572000" y="1414263"/>
            <a:ext cx="4643120" cy="45145"/>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0A10E363-DD2F-4668-99AF-9F8786BE1322}"/>
              </a:ext>
            </a:extLst>
          </p:cNvPr>
          <p:cNvSpPr txBox="1"/>
          <p:nvPr/>
        </p:nvSpPr>
        <p:spPr>
          <a:xfrm>
            <a:off x="6405880" y="1522046"/>
            <a:ext cx="1447800" cy="369332"/>
          </a:xfrm>
          <a:prstGeom prst="rect">
            <a:avLst/>
          </a:prstGeom>
          <a:noFill/>
        </p:spPr>
        <p:txBody>
          <a:bodyPr wrap="square" rtlCol="0">
            <a:spAutoFit/>
          </a:bodyPr>
          <a:lstStyle>
            <a:defPPr>
              <a:defRPr lang="en-US"/>
            </a:defPPr>
            <a:lvl1pPr>
              <a:defRPr sz="1600" b="1">
                <a:highlight>
                  <a:srgbClr val="808000"/>
                </a:highlight>
              </a:defRPr>
            </a:lvl1pPr>
          </a:lstStyle>
          <a:p>
            <a:r>
              <a:rPr lang="en-US" sz="1800" dirty="0"/>
              <a:t>7. Complete</a:t>
            </a:r>
          </a:p>
        </p:txBody>
      </p:sp>
      <p:cxnSp>
        <p:nvCxnSpPr>
          <p:cNvPr id="41" name="Straight Arrow Connector 40">
            <a:extLst>
              <a:ext uri="{FF2B5EF4-FFF2-40B4-BE49-F238E27FC236}">
                <a16:creationId xmlns:a16="http://schemas.microsoft.com/office/drawing/2014/main" id="{E466E530-29CA-4978-86EC-B58776E3DA8A}"/>
              </a:ext>
            </a:extLst>
          </p:cNvPr>
          <p:cNvCxnSpPr>
            <a:cxnSpLocks/>
          </p:cNvCxnSpPr>
          <p:nvPr/>
        </p:nvCxnSpPr>
        <p:spPr>
          <a:xfrm>
            <a:off x="2969260" y="3210560"/>
            <a:ext cx="1602740" cy="1717082"/>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9B6AEC9-9BAB-4F94-8B9D-58417B70F472}"/>
              </a:ext>
            </a:extLst>
          </p:cNvPr>
          <p:cNvSpPr txBox="1"/>
          <p:nvPr/>
        </p:nvSpPr>
        <p:spPr>
          <a:xfrm>
            <a:off x="1971040" y="1767439"/>
            <a:ext cx="868680" cy="338554"/>
          </a:xfrm>
          <a:prstGeom prst="rect">
            <a:avLst/>
          </a:prstGeom>
          <a:noFill/>
        </p:spPr>
        <p:txBody>
          <a:bodyPr wrap="square" rtlCol="0">
            <a:spAutoFit/>
          </a:bodyPr>
          <a:lstStyle/>
          <a:p>
            <a:r>
              <a:rPr lang="en-US" sz="1600" b="1" dirty="0">
                <a:highlight>
                  <a:srgbClr val="808000"/>
                </a:highlight>
              </a:rPr>
              <a:t>3. Write</a:t>
            </a:r>
          </a:p>
        </p:txBody>
      </p:sp>
      <p:cxnSp>
        <p:nvCxnSpPr>
          <p:cNvPr id="45" name="Straight Arrow Connector 44">
            <a:extLst>
              <a:ext uri="{FF2B5EF4-FFF2-40B4-BE49-F238E27FC236}">
                <a16:creationId xmlns:a16="http://schemas.microsoft.com/office/drawing/2014/main" id="{53DCAB59-13B3-40E6-8972-43B1BF9F00CE}"/>
              </a:ext>
            </a:extLst>
          </p:cNvPr>
          <p:cNvCxnSpPr/>
          <p:nvPr/>
        </p:nvCxnSpPr>
        <p:spPr>
          <a:xfrm flipH="1" flipV="1">
            <a:off x="3647440" y="3196894"/>
            <a:ext cx="1493520" cy="1674826"/>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EEF239D3-433E-4C96-AC27-4B8FBDF6A61B}"/>
              </a:ext>
            </a:extLst>
          </p:cNvPr>
          <p:cNvSpPr txBox="1"/>
          <p:nvPr/>
        </p:nvSpPr>
        <p:spPr>
          <a:xfrm>
            <a:off x="2098040" y="4205027"/>
            <a:ext cx="154940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4.1 Write Block</a:t>
            </a:r>
          </a:p>
        </p:txBody>
      </p:sp>
      <p:sp>
        <p:nvSpPr>
          <p:cNvPr id="47" name="TextBox 46">
            <a:extLst>
              <a:ext uri="{FF2B5EF4-FFF2-40B4-BE49-F238E27FC236}">
                <a16:creationId xmlns:a16="http://schemas.microsoft.com/office/drawing/2014/main" id="{259EDE4C-78D1-4D0B-8A9E-B842B8C63320}"/>
              </a:ext>
            </a:extLst>
          </p:cNvPr>
          <p:cNvSpPr txBox="1"/>
          <p:nvPr/>
        </p:nvSpPr>
        <p:spPr>
          <a:xfrm>
            <a:off x="5044440" y="4205027"/>
            <a:ext cx="214376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5.3 Acknowledgement</a:t>
            </a:r>
          </a:p>
        </p:txBody>
      </p:sp>
      <p:cxnSp>
        <p:nvCxnSpPr>
          <p:cNvPr id="49" name="Straight Arrow Connector 48">
            <a:extLst>
              <a:ext uri="{FF2B5EF4-FFF2-40B4-BE49-F238E27FC236}">
                <a16:creationId xmlns:a16="http://schemas.microsoft.com/office/drawing/2014/main" id="{32BA222B-B6E3-4D15-94AB-3598C68664D2}"/>
              </a:ext>
            </a:extLst>
          </p:cNvPr>
          <p:cNvCxnSpPr>
            <a:cxnSpLocks/>
          </p:cNvCxnSpPr>
          <p:nvPr/>
        </p:nvCxnSpPr>
        <p:spPr>
          <a:xfrm>
            <a:off x="5496560" y="5201920"/>
            <a:ext cx="975360" cy="0"/>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1690C88-293F-49D4-98F4-DD6043B34E9C}"/>
              </a:ext>
            </a:extLst>
          </p:cNvPr>
          <p:cNvCxnSpPr>
            <a:cxnSpLocks/>
          </p:cNvCxnSpPr>
          <p:nvPr/>
        </p:nvCxnSpPr>
        <p:spPr>
          <a:xfrm>
            <a:off x="7853680" y="5201920"/>
            <a:ext cx="957580" cy="0"/>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B41C2E4-4E08-4E46-8514-E5074FB5D81A}"/>
              </a:ext>
            </a:extLst>
          </p:cNvPr>
          <p:cNvCxnSpPr>
            <a:cxnSpLocks/>
          </p:cNvCxnSpPr>
          <p:nvPr/>
        </p:nvCxnSpPr>
        <p:spPr>
          <a:xfrm flipH="1">
            <a:off x="7853680" y="6085840"/>
            <a:ext cx="927100" cy="0"/>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8192AEEC-1252-4D2D-AC3D-2C9972F1D73A}"/>
              </a:ext>
            </a:extLst>
          </p:cNvPr>
          <p:cNvCxnSpPr>
            <a:cxnSpLocks/>
          </p:cNvCxnSpPr>
          <p:nvPr/>
        </p:nvCxnSpPr>
        <p:spPr>
          <a:xfrm flipH="1">
            <a:off x="5496560" y="6126480"/>
            <a:ext cx="909320" cy="0"/>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6D0055FD-7165-4847-9457-D4E39EDAAA79}"/>
              </a:ext>
            </a:extLst>
          </p:cNvPr>
          <p:cNvSpPr txBox="1"/>
          <p:nvPr/>
        </p:nvSpPr>
        <p:spPr>
          <a:xfrm>
            <a:off x="5440680" y="4820132"/>
            <a:ext cx="113284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4.2 Replica</a:t>
            </a:r>
          </a:p>
        </p:txBody>
      </p:sp>
      <p:sp>
        <p:nvSpPr>
          <p:cNvPr id="57" name="TextBox 56">
            <a:extLst>
              <a:ext uri="{FF2B5EF4-FFF2-40B4-BE49-F238E27FC236}">
                <a16:creationId xmlns:a16="http://schemas.microsoft.com/office/drawing/2014/main" id="{12E2D34A-6842-48A1-9F56-0C32BB381567}"/>
              </a:ext>
            </a:extLst>
          </p:cNvPr>
          <p:cNvSpPr txBox="1"/>
          <p:nvPr/>
        </p:nvSpPr>
        <p:spPr>
          <a:xfrm>
            <a:off x="7790180" y="4863366"/>
            <a:ext cx="113284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4.3 Replica</a:t>
            </a:r>
          </a:p>
        </p:txBody>
      </p:sp>
      <p:sp>
        <p:nvSpPr>
          <p:cNvPr id="58" name="TextBox 57">
            <a:extLst>
              <a:ext uri="{FF2B5EF4-FFF2-40B4-BE49-F238E27FC236}">
                <a16:creationId xmlns:a16="http://schemas.microsoft.com/office/drawing/2014/main" id="{52332FCB-4EE7-48C0-A052-A463676AC2A6}"/>
              </a:ext>
            </a:extLst>
          </p:cNvPr>
          <p:cNvSpPr txBox="1"/>
          <p:nvPr/>
        </p:nvSpPr>
        <p:spPr>
          <a:xfrm>
            <a:off x="7853680" y="6203274"/>
            <a:ext cx="84328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5.1 Ack</a:t>
            </a:r>
          </a:p>
        </p:txBody>
      </p:sp>
      <p:sp>
        <p:nvSpPr>
          <p:cNvPr id="59" name="TextBox 58">
            <a:extLst>
              <a:ext uri="{FF2B5EF4-FFF2-40B4-BE49-F238E27FC236}">
                <a16:creationId xmlns:a16="http://schemas.microsoft.com/office/drawing/2014/main" id="{62C8CA8F-AF36-44E6-BF9D-968951C79D1A}"/>
              </a:ext>
            </a:extLst>
          </p:cNvPr>
          <p:cNvSpPr txBox="1"/>
          <p:nvPr/>
        </p:nvSpPr>
        <p:spPr>
          <a:xfrm>
            <a:off x="5585460" y="6214900"/>
            <a:ext cx="84328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5.2 Ack</a:t>
            </a:r>
          </a:p>
        </p:txBody>
      </p:sp>
      <p:sp>
        <p:nvSpPr>
          <p:cNvPr id="36" name="Subtitle 2">
            <a:extLst>
              <a:ext uri="{FF2B5EF4-FFF2-40B4-BE49-F238E27FC236}">
                <a16:creationId xmlns:a16="http://schemas.microsoft.com/office/drawing/2014/main" id="{BA6A262D-7640-4D3F-9F2D-0CD1570895D7}"/>
              </a:ext>
            </a:extLst>
          </p:cNvPr>
          <p:cNvSpPr txBox="1">
            <a:spLocks/>
          </p:cNvSpPr>
          <p:nvPr/>
        </p:nvSpPr>
        <p:spPr>
          <a:xfrm>
            <a:off x="1755922" y="-24229"/>
            <a:ext cx="9144000" cy="42000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200" b="1" dirty="0">
                <a:highlight>
                  <a:srgbClr val="C397D5"/>
                </a:highlight>
              </a:rPr>
              <a:t>Hadoop Tutorial : Read and Write Operations</a:t>
            </a:r>
          </a:p>
        </p:txBody>
      </p:sp>
    </p:spTree>
    <p:extLst>
      <p:ext uri="{BB962C8B-B14F-4D97-AF65-F5344CB8AC3E}">
        <p14:creationId xmlns:p14="http://schemas.microsoft.com/office/powerpoint/2010/main" val="1536647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Hadoop Reads/Writes</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b="1" dirty="0"/>
              <a:t>HDFS</a:t>
            </a:r>
            <a:r>
              <a:rPr lang="en-US" dirty="0"/>
              <a:t> follow </a:t>
            </a:r>
            <a:r>
              <a:rPr lang="en-US" b="1" i="1" dirty="0"/>
              <a:t>Write once Read many</a:t>
            </a:r>
            <a:r>
              <a:rPr lang="en-US" b="1" dirty="0"/>
              <a:t> </a:t>
            </a:r>
            <a:r>
              <a:rPr lang="en-US" dirty="0"/>
              <a:t>models. </a:t>
            </a:r>
          </a:p>
          <a:p>
            <a:pPr marL="457200" lvl="1" indent="0">
              <a:buNone/>
            </a:pPr>
            <a:endParaRPr lang="en-US" dirty="0"/>
          </a:p>
          <a:p>
            <a:pPr marL="457200" lvl="1" indent="0">
              <a:buNone/>
            </a:pPr>
            <a:r>
              <a:rPr lang="en-US" dirty="0"/>
              <a:t>That means files already stored in HDFS, </a:t>
            </a:r>
            <a:r>
              <a:rPr lang="en-US" b="1" dirty="0">
                <a:highlight>
                  <a:srgbClr val="00FFFF"/>
                </a:highlight>
              </a:rPr>
              <a:t>can not</a:t>
            </a:r>
            <a:r>
              <a:rPr lang="en-US" b="1" dirty="0"/>
              <a:t> </a:t>
            </a:r>
            <a:r>
              <a:rPr lang="en-US" dirty="0"/>
              <a:t>be edited.</a:t>
            </a:r>
          </a:p>
          <a:p>
            <a:pPr marL="457200" lvl="1" indent="0">
              <a:buNone/>
            </a:pPr>
            <a:endParaRPr lang="en-US" dirty="0"/>
          </a:p>
          <a:p>
            <a:pPr marL="457200" lvl="1" indent="0">
              <a:buNone/>
            </a:pPr>
            <a:r>
              <a:rPr lang="en-US" dirty="0"/>
              <a:t>But we can append into the existing file data by reopening the file. </a:t>
            </a:r>
          </a:p>
          <a:p>
            <a:pPr marL="457200" lvl="1" indent="0">
              <a:buNone/>
            </a:pPr>
            <a:endParaRPr lang="en-US" dirty="0"/>
          </a:p>
          <a:p>
            <a:pPr marL="457200" lvl="1" indent="0">
              <a:buNone/>
            </a:pPr>
            <a:r>
              <a:rPr lang="en-US" dirty="0"/>
              <a:t>In Read-Write operation client first, interact with the </a:t>
            </a:r>
            <a:r>
              <a:rPr lang="en-US" b="1" dirty="0" err="1">
                <a:highlight>
                  <a:srgbClr val="00FFFF"/>
                </a:highlight>
              </a:rPr>
              <a:t>NameNode</a:t>
            </a:r>
            <a:r>
              <a:rPr lang="en-US" dirty="0"/>
              <a:t>.</a:t>
            </a:r>
          </a:p>
          <a:p>
            <a:pPr marL="457200" lvl="1" indent="0">
              <a:buNone/>
            </a:pPr>
            <a:endParaRPr lang="en-US" dirty="0"/>
          </a:p>
          <a:p>
            <a:pPr marL="457200" lvl="1" indent="0">
              <a:buNone/>
            </a:pPr>
            <a:r>
              <a:rPr lang="en-US" dirty="0"/>
              <a:t>Now let’s see in details how client interacts with master and slave nodes in HDFS data write operations.</a:t>
            </a:r>
          </a:p>
        </p:txBody>
      </p:sp>
      <p:pic>
        <p:nvPicPr>
          <p:cNvPr id="4" name="Audio 3">
            <a:hlinkClick r:id="" action="ppaction://media"/>
            <a:extLst>
              <a:ext uri="{FF2B5EF4-FFF2-40B4-BE49-F238E27FC236}">
                <a16:creationId xmlns:a16="http://schemas.microsoft.com/office/drawing/2014/main" id="{5F1F007C-37DD-4B33-977A-6DF43296E27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30566448"/>
      </p:ext>
    </p:extLst>
  </p:cSld>
  <p:clrMapOvr>
    <a:masterClrMapping/>
  </p:clrMapOvr>
  <mc:AlternateContent xmlns:mc="http://schemas.openxmlformats.org/markup-compatibility/2006">
    <mc:Choice xmlns:p14="http://schemas.microsoft.com/office/powerpoint/2010/main" Requires="p14">
      <p:transition spd="slow" p14:dur="2000" advTm="25612"/>
    </mc:Choice>
    <mc:Fallback>
      <p:transition spd="slow" advTm="25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Hadoop Writes</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lnSpcReduction="10000"/>
          </a:bodyPr>
          <a:lstStyle/>
          <a:p>
            <a:pPr marL="457200" lvl="1" indent="0">
              <a:buNone/>
            </a:pPr>
            <a:r>
              <a:rPr lang="en-US" dirty="0"/>
              <a:t>To </a:t>
            </a:r>
            <a:r>
              <a:rPr lang="en-US" b="1" dirty="0"/>
              <a:t>Write a file in HDFS</a:t>
            </a:r>
            <a:r>
              <a:rPr lang="en-US" dirty="0"/>
              <a:t>, a client needs to interact with master i.e. </a:t>
            </a:r>
            <a:r>
              <a:rPr lang="en-US" b="1" dirty="0" err="1"/>
              <a:t>namenode</a:t>
            </a:r>
            <a:r>
              <a:rPr lang="en-US" b="1" dirty="0"/>
              <a:t> </a:t>
            </a:r>
            <a:r>
              <a:rPr lang="en-US" dirty="0"/>
              <a:t>(master). </a:t>
            </a:r>
          </a:p>
          <a:p>
            <a:pPr marL="457200" lvl="1" indent="0">
              <a:buNone/>
            </a:pPr>
            <a:endParaRPr lang="en-US" dirty="0"/>
          </a:p>
          <a:p>
            <a:pPr marL="457200" lvl="1" indent="0">
              <a:buNone/>
            </a:pPr>
            <a:r>
              <a:rPr lang="en-US" dirty="0"/>
              <a:t>Now </a:t>
            </a:r>
            <a:r>
              <a:rPr lang="en-US" dirty="0" err="1"/>
              <a:t>namenode</a:t>
            </a:r>
            <a:r>
              <a:rPr lang="en-US" dirty="0"/>
              <a:t> provides the address of the </a:t>
            </a:r>
            <a:r>
              <a:rPr lang="en-US" b="1" dirty="0" err="1"/>
              <a:t>datanodes</a:t>
            </a:r>
            <a:r>
              <a:rPr lang="en-US" dirty="0"/>
              <a:t> (slaves) on which client will start writing the data.</a:t>
            </a:r>
          </a:p>
          <a:p>
            <a:pPr marL="457200" lvl="1" indent="0">
              <a:buNone/>
            </a:pPr>
            <a:endParaRPr lang="en-US" dirty="0"/>
          </a:p>
          <a:p>
            <a:pPr marL="457200" lvl="1" indent="0">
              <a:buNone/>
            </a:pPr>
            <a:r>
              <a:rPr lang="en-US" b="1" dirty="0" err="1">
                <a:highlight>
                  <a:srgbClr val="00FFFF"/>
                </a:highlight>
              </a:rPr>
              <a:t>NameNode</a:t>
            </a:r>
            <a:r>
              <a:rPr lang="en-US" dirty="0"/>
              <a:t> provides privileges and other metadata information so, the client can easily read and write data blocks into/from the respective </a:t>
            </a:r>
            <a:r>
              <a:rPr lang="en-US" b="1" dirty="0" err="1">
                <a:highlight>
                  <a:srgbClr val="00FFFF"/>
                </a:highlight>
              </a:rPr>
              <a:t>DataNodes</a:t>
            </a:r>
            <a:r>
              <a:rPr lang="en-US" dirty="0"/>
              <a:t>.</a:t>
            </a:r>
          </a:p>
          <a:p>
            <a:pPr marL="457200" lvl="1" indent="0">
              <a:buNone/>
            </a:pPr>
            <a:endParaRPr lang="en-US" dirty="0"/>
          </a:p>
          <a:p>
            <a:pPr marL="457200" lvl="1" indent="0">
              <a:buNone/>
            </a:pPr>
            <a:r>
              <a:rPr lang="en-US" dirty="0"/>
              <a:t>Client directly writes data on the </a:t>
            </a:r>
            <a:r>
              <a:rPr lang="en-US" dirty="0" err="1"/>
              <a:t>datanodes</a:t>
            </a:r>
            <a:r>
              <a:rPr lang="en-US" dirty="0"/>
              <a:t>, now </a:t>
            </a:r>
            <a:r>
              <a:rPr lang="en-US" dirty="0" err="1"/>
              <a:t>datanode</a:t>
            </a:r>
            <a:r>
              <a:rPr lang="en-US" dirty="0"/>
              <a:t> will create data write pipeline to create the replica of the blocks based on the replication factor.</a:t>
            </a:r>
          </a:p>
          <a:p>
            <a:pPr marL="457200" lvl="1" indent="0">
              <a:buNone/>
            </a:pPr>
            <a:br>
              <a:rPr lang="en-US" dirty="0"/>
            </a:br>
            <a:r>
              <a:rPr lang="en-US" dirty="0"/>
              <a:t>The first </a:t>
            </a:r>
            <a:r>
              <a:rPr lang="en-US" dirty="0" err="1"/>
              <a:t>datanode</a:t>
            </a:r>
            <a:r>
              <a:rPr lang="en-US" dirty="0"/>
              <a:t> will copy the block to another </a:t>
            </a:r>
            <a:r>
              <a:rPr lang="en-US" dirty="0" err="1"/>
              <a:t>datanode</a:t>
            </a:r>
            <a:r>
              <a:rPr lang="en-US" dirty="0"/>
              <a:t>, which intern copy it to the third </a:t>
            </a:r>
            <a:r>
              <a:rPr lang="en-US" dirty="0" err="1"/>
              <a:t>datanode</a:t>
            </a:r>
            <a:r>
              <a:rPr lang="en-US" dirty="0"/>
              <a:t>. Once it creates the replicas of blocks, it sends back the acknowledgment.</a:t>
            </a:r>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4" name="Ink 3">
                <a:extLst>
                  <a:ext uri="{FF2B5EF4-FFF2-40B4-BE49-F238E27FC236}">
                    <a16:creationId xmlns:a16="http://schemas.microsoft.com/office/drawing/2014/main" id="{B9EA7862-F95B-4F47-9EE9-3029DF811303}"/>
                  </a:ext>
                </a:extLst>
              </p14:cNvPr>
              <p14:cNvContentPartPr/>
              <p14:nvPr>
                <p:extLst>
                  <p:ext uri="{42D2F446-02D8-4167-A562-619A0277C38B}">
                    <p15:isNarration xmlns:p15="http://schemas.microsoft.com/office/powerpoint/2012/main" val="1"/>
                  </p:ext>
                </p:extLst>
              </p14:nvPr>
            </p14:nvContentPartPr>
            <p14:xfrm>
              <a:off x="3844440" y="4338000"/>
              <a:ext cx="2786040" cy="82440"/>
            </p14:xfrm>
          </p:contentPart>
        </mc:Choice>
        <mc:Fallback>
          <p:pic>
            <p:nvPicPr>
              <p:cNvPr id="4" name="Ink 3">
                <a:extLst>
                  <a:ext uri="{FF2B5EF4-FFF2-40B4-BE49-F238E27FC236}">
                    <a16:creationId xmlns:a16="http://schemas.microsoft.com/office/drawing/2014/main" id="{B9EA7862-F95B-4F47-9EE9-3029DF811303}"/>
                  </a:ext>
                </a:extLst>
              </p:cNvPr>
              <p:cNvPicPr>
                <a:picLocks noGrp="1" noRot="1" noChangeAspect="1" noMove="1" noResize="1" noEditPoints="1" noAdjustHandles="1" noChangeArrowheads="1" noChangeShapeType="1"/>
              </p:cNvPicPr>
              <p:nvPr/>
            </p:nvPicPr>
            <p:blipFill>
              <a:blip r:embed="rId5"/>
              <a:stretch>
                <a:fillRect/>
              </a:stretch>
            </p:blipFill>
            <p:spPr>
              <a:xfrm>
                <a:off x="3835080" y="4328640"/>
                <a:ext cx="2804760" cy="101160"/>
              </a:xfrm>
              <a:prstGeom prst="rect">
                <a:avLst/>
              </a:prstGeom>
            </p:spPr>
          </p:pic>
        </mc:Fallback>
      </mc:AlternateContent>
      <p:pic>
        <p:nvPicPr>
          <p:cNvPr id="5" name="Audio 4">
            <a:hlinkClick r:id="" action="ppaction://media"/>
            <a:extLst>
              <a:ext uri="{FF2B5EF4-FFF2-40B4-BE49-F238E27FC236}">
                <a16:creationId xmlns:a16="http://schemas.microsoft.com/office/drawing/2014/main" id="{E53ADF4E-D224-4805-910E-CA668A8A1A5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906155147"/>
      </p:ext>
    </p:extLst>
  </p:cSld>
  <p:clrMapOvr>
    <a:masterClrMapping/>
  </p:clrMapOvr>
  <mc:AlternateContent xmlns:mc="http://schemas.openxmlformats.org/markup-compatibility/2006">
    <mc:Choice xmlns:p14="http://schemas.microsoft.com/office/powerpoint/2010/main" Requires="p14">
      <p:transition spd="slow" p14:dur="2000" advTm="65095"/>
    </mc:Choice>
    <mc:Fallback>
      <p:transition spd="slow" advTm="650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814092BC-5D01-499B-88B1-82EF183C82B2}"/>
              </a:ext>
            </a:extLst>
          </p:cNvPr>
          <p:cNvSpPr/>
          <p:nvPr/>
        </p:nvSpPr>
        <p:spPr>
          <a:xfrm>
            <a:off x="538480" y="528320"/>
            <a:ext cx="4861560" cy="2987040"/>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endParaRPr lang="en-US" b="1" dirty="0">
              <a:solidFill>
                <a:srgbClr val="FF0000"/>
              </a:solidFill>
            </a:endParaRPr>
          </a:p>
          <a:p>
            <a:pPr algn="ctr"/>
            <a:r>
              <a:rPr lang="en-US" b="1" dirty="0">
                <a:solidFill>
                  <a:srgbClr val="FF0000"/>
                </a:solidFill>
              </a:rPr>
              <a:t>Client Node</a:t>
            </a:r>
          </a:p>
        </p:txBody>
      </p:sp>
      <p:sp>
        <p:nvSpPr>
          <p:cNvPr id="7" name="Rectangle: Rounded Corners 6">
            <a:extLst>
              <a:ext uri="{FF2B5EF4-FFF2-40B4-BE49-F238E27FC236}">
                <a16:creationId xmlns:a16="http://schemas.microsoft.com/office/drawing/2014/main" id="{45F6CE4C-8EC3-43A4-9AE7-A80857C92479}"/>
              </a:ext>
            </a:extLst>
          </p:cNvPr>
          <p:cNvSpPr/>
          <p:nvPr/>
        </p:nvSpPr>
        <p:spPr>
          <a:xfrm>
            <a:off x="8534400" y="528320"/>
            <a:ext cx="3119120" cy="2092960"/>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r>
              <a:rPr lang="en-US" b="1" dirty="0" err="1">
                <a:solidFill>
                  <a:schemeClr val="tx1"/>
                </a:solidFill>
              </a:rPr>
              <a:t>NameNode</a:t>
            </a:r>
            <a:endParaRPr lang="en-US" b="1" dirty="0">
              <a:solidFill>
                <a:schemeClr val="tx1"/>
              </a:solidFill>
            </a:endParaRPr>
          </a:p>
        </p:txBody>
      </p:sp>
      <p:sp>
        <p:nvSpPr>
          <p:cNvPr id="8" name="Rectangle: Rounded Corners 7">
            <a:extLst>
              <a:ext uri="{FF2B5EF4-FFF2-40B4-BE49-F238E27FC236}">
                <a16:creationId xmlns:a16="http://schemas.microsoft.com/office/drawing/2014/main" id="{8BC7F4D9-A215-4465-8E6B-1D8A7C6B883F}"/>
              </a:ext>
            </a:extLst>
          </p:cNvPr>
          <p:cNvSpPr/>
          <p:nvPr/>
        </p:nvSpPr>
        <p:spPr>
          <a:xfrm>
            <a:off x="2052320" y="4523442"/>
            <a:ext cx="8285480" cy="2092960"/>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Pipeline of </a:t>
            </a:r>
          </a:p>
          <a:p>
            <a:r>
              <a:rPr lang="en-US" dirty="0" err="1"/>
              <a:t>DataNodes</a:t>
            </a:r>
            <a:r>
              <a:rPr lang="en-US" dirty="0"/>
              <a:t>					</a:t>
            </a:r>
          </a:p>
        </p:txBody>
      </p:sp>
      <p:sp>
        <p:nvSpPr>
          <p:cNvPr id="9" name="Rectangle: Rounded Corners 8">
            <a:extLst>
              <a:ext uri="{FF2B5EF4-FFF2-40B4-BE49-F238E27FC236}">
                <a16:creationId xmlns:a16="http://schemas.microsoft.com/office/drawing/2014/main" id="{25F2FD3E-1FBA-4152-AA8B-18BD3955BF00}"/>
              </a:ext>
            </a:extLst>
          </p:cNvPr>
          <p:cNvSpPr/>
          <p:nvPr/>
        </p:nvSpPr>
        <p:spPr>
          <a:xfrm>
            <a:off x="4145280" y="4739640"/>
            <a:ext cx="1351280" cy="1615440"/>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DataNode</a:t>
            </a:r>
            <a:endParaRPr lang="en-US" dirty="0"/>
          </a:p>
        </p:txBody>
      </p:sp>
      <p:sp>
        <p:nvSpPr>
          <p:cNvPr id="11" name="Rectangle: Rounded Corners 10">
            <a:extLst>
              <a:ext uri="{FF2B5EF4-FFF2-40B4-BE49-F238E27FC236}">
                <a16:creationId xmlns:a16="http://schemas.microsoft.com/office/drawing/2014/main" id="{18E5F5FF-DB32-4CCB-91C6-EA5EB637B58A}"/>
              </a:ext>
            </a:extLst>
          </p:cNvPr>
          <p:cNvSpPr/>
          <p:nvPr/>
        </p:nvSpPr>
        <p:spPr>
          <a:xfrm>
            <a:off x="6471920" y="4724400"/>
            <a:ext cx="1351280" cy="1615440"/>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DataNode</a:t>
            </a:r>
            <a:endParaRPr lang="en-US" dirty="0"/>
          </a:p>
        </p:txBody>
      </p:sp>
      <p:sp>
        <p:nvSpPr>
          <p:cNvPr id="12" name="Rectangle: Rounded Corners 11">
            <a:extLst>
              <a:ext uri="{FF2B5EF4-FFF2-40B4-BE49-F238E27FC236}">
                <a16:creationId xmlns:a16="http://schemas.microsoft.com/office/drawing/2014/main" id="{93FE879A-D04A-48FA-BD2A-A04844188B62}"/>
              </a:ext>
            </a:extLst>
          </p:cNvPr>
          <p:cNvSpPr/>
          <p:nvPr/>
        </p:nvSpPr>
        <p:spPr>
          <a:xfrm>
            <a:off x="8839200" y="4714240"/>
            <a:ext cx="1351280" cy="1615440"/>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DataNode</a:t>
            </a:r>
            <a:endParaRPr lang="en-US" dirty="0"/>
          </a:p>
        </p:txBody>
      </p:sp>
      <p:sp>
        <p:nvSpPr>
          <p:cNvPr id="13" name="Rectangle: Rounded Corners 12">
            <a:extLst>
              <a:ext uri="{FF2B5EF4-FFF2-40B4-BE49-F238E27FC236}">
                <a16:creationId xmlns:a16="http://schemas.microsoft.com/office/drawing/2014/main" id="{BB96DF71-57C0-4901-96E4-50220DF923A6}"/>
              </a:ext>
            </a:extLst>
          </p:cNvPr>
          <p:cNvSpPr/>
          <p:nvPr/>
        </p:nvSpPr>
        <p:spPr>
          <a:xfrm>
            <a:off x="701040" y="670560"/>
            <a:ext cx="4511040" cy="2377440"/>
          </a:xfrm>
          <a:prstGeom prst="roundRect">
            <a:avLst/>
          </a:prstGeom>
          <a:solidFill>
            <a:srgbClr val="C397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endParaRPr lang="en-US" b="1" dirty="0">
              <a:solidFill>
                <a:schemeClr val="tx1"/>
              </a:solidFill>
            </a:endParaRPr>
          </a:p>
          <a:p>
            <a:pPr algn="ctr"/>
            <a:r>
              <a:rPr lang="en-US" b="1" dirty="0">
                <a:solidFill>
                  <a:schemeClr val="tx1"/>
                </a:solidFill>
              </a:rPr>
              <a:t>Client JVM</a:t>
            </a:r>
          </a:p>
        </p:txBody>
      </p:sp>
      <p:sp>
        <p:nvSpPr>
          <p:cNvPr id="14" name="TextBox 13">
            <a:extLst>
              <a:ext uri="{FF2B5EF4-FFF2-40B4-BE49-F238E27FC236}">
                <a16:creationId xmlns:a16="http://schemas.microsoft.com/office/drawing/2014/main" id="{73022701-4E96-4DDA-8EF7-24D20BE65BF2}"/>
              </a:ext>
            </a:extLst>
          </p:cNvPr>
          <p:cNvSpPr txBox="1"/>
          <p:nvPr/>
        </p:nvSpPr>
        <p:spPr>
          <a:xfrm>
            <a:off x="883920" y="1239520"/>
            <a:ext cx="751840" cy="646331"/>
          </a:xfrm>
          <a:prstGeom prst="rect">
            <a:avLst/>
          </a:prstGeom>
          <a:noFill/>
        </p:spPr>
        <p:txBody>
          <a:bodyPr wrap="square" rtlCol="0">
            <a:spAutoFit/>
          </a:bodyPr>
          <a:lstStyle/>
          <a:p>
            <a:r>
              <a:rPr lang="en-US" dirty="0">
                <a:highlight>
                  <a:srgbClr val="00FFFF"/>
                </a:highlight>
              </a:rPr>
              <a:t>HDFS Client</a:t>
            </a:r>
          </a:p>
        </p:txBody>
      </p:sp>
      <p:sp>
        <p:nvSpPr>
          <p:cNvPr id="15" name="TextBox 14">
            <a:extLst>
              <a:ext uri="{FF2B5EF4-FFF2-40B4-BE49-F238E27FC236}">
                <a16:creationId xmlns:a16="http://schemas.microsoft.com/office/drawing/2014/main" id="{9BBE14D4-D89F-40A4-9A22-909E66187338}"/>
              </a:ext>
            </a:extLst>
          </p:cNvPr>
          <p:cNvSpPr txBox="1"/>
          <p:nvPr/>
        </p:nvSpPr>
        <p:spPr>
          <a:xfrm>
            <a:off x="3271520" y="1702971"/>
            <a:ext cx="1412240" cy="646331"/>
          </a:xfrm>
          <a:prstGeom prst="rect">
            <a:avLst/>
          </a:prstGeom>
          <a:noFill/>
        </p:spPr>
        <p:txBody>
          <a:bodyPr wrap="square" rtlCol="0">
            <a:spAutoFit/>
          </a:bodyPr>
          <a:lstStyle/>
          <a:p>
            <a:r>
              <a:rPr lang="en-US" dirty="0">
                <a:highlight>
                  <a:srgbClr val="00FFFF"/>
                </a:highlight>
              </a:rPr>
              <a:t>     </a:t>
            </a:r>
            <a:r>
              <a:rPr lang="en-US" dirty="0" err="1">
                <a:highlight>
                  <a:srgbClr val="00FFFF"/>
                </a:highlight>
              </a:rPr>
              <a:t>FSData</a:t>
            </a:r>
            <a:r>
              <a:rPr lang="en-US" dirty="0">
                <a:highlight>
                  <a:srgbClr val="00FFFF"/>
                </a:highlight>
              </a:rPr>
              <a:t>      </a:t>
            </a:r>
            <a:r>
              <a:rPr lang="en-US" dirty="0" err="1">
                <a:highlight>
                  <a:srgbClr val="00FFFF"/>
                </a:highlight>
              </a:rPr>
              <a:t>OtputStream</a:t>
            </a:r>
            <a:r>
              <a:rPr lang="en-US" dirty="0">
                <a:highlight>
                  <a:srgbClr val="00FFFF"/>
                </a:highlight>
              </a:rPr>
              <a:t> </a:t>
            </a:r>
          </a:p>
        </p:txBody>
      </p:sp>
      <p:sp>
        <p:nvSpPr>
          <p:cNvPr id="16" name="TextBox 15">
            <a:extLst>
              <a:ext uri="{FF2B5EF4-FFF2-40B4-BE49-F238E27FC236}">
                <a16:creationId xmlns:a16="http://schemas.microsoft.com/office/drawing/2014/main" id="{08EE4F5C-9A43-46A2-909F-6AFDB19E7B93}"/>
              </a:ext>
            </a:extLst>
          </p:cNvPr>
          <p:cNvSpPr txBox="1"/>
          <p:nvPr/>
        </p:nvSpPr>
        <p:spPr>
          <a:xfrm>
            <a:off x="3271520" y="843280"/>
            <a:ext cx="1300480" cy="646331"/>
          </a:xfrm>
          <a:prstGeom prst="rect">
            <a:avLst/>
          </a:prstGeom>
          <a:noFill/>
        </p:spPr>
        <p:txBody>
          <a:bodyPr wrap="square" rtlCol="0">
            <a:spAutoFit/>
          </a:bodyPr>
          <a:lstStyle/>
          <a:p>
            <a:r>
              <a:rPr lang="en-US" dirty="0">
                <a:highlight>
                  <a:srgbClr val="00FFFF"/>
                </a:highlight>
              </a:rPr>
              <a:t>Distributed File  System </a:t>
            </a:r>
          </a:p>
        </p:txBody>
      </p:sp>
      <p:sp>
        <p:nvSpPr>
          <p:cNvPr id="17" name="TextBox 16">
            <a:extLst>
              <a:ext uri="{FF2B5EF4-FFF2-40B4-BE49-F238E27FC236}">
                <a16:creationId xmlns:a16="http://schemas.microsoft.com/office/drawing/2014/main" id="{04B0460D-6654-4862-AE66-25D7B5FFC16E}"/>
              </a:ext>
            </a:extLst>
          </p:cNvPr>
          <p:cNvSpPr txBox="1"/>
          <p:nvPr/>
        </p:nvSpPr>
        <p:spPr>
          <a:xfrm>
            <a:off x="9215120" y="859691"/>
            <a:ext cx="1869440" cy="523220"/>
          </a:xfrm>
          <a:prstGeom prst="rect">
            <a:avLst/>
          </a:prstGeom>
          <a:noFill/>
        </p:spPr>
        <p:txBody>
          <a:bodyPr wrap="square" rtlCol="0">
            <a:spAutoFit/>
          </a:bodyPr>
          <a:lstStyle/>
          <a:p>
            <a:r>
              <a:rPr lang="en-US" sz="2800" dirty="0" err="1">
                <a:highlight>
                  <a:srgbClr val="00FF00"/>
                </a:highlight>
              </a:rPr>
              <a:t>NameNode</a:t>
            </a:r>
            <a:endParaRPr lang="en-US" sz="2800" dirty="0">
              <a:highlight>
                <a:srgbClr val="00FF00"/>
              </a:highlight>
            </a:endParaRPr>
          </a:p>
        </p:txBody>
      </p:sp>
      <p:cxnSp>
        <p:nvCxnSpPr>
          <p:cNvPr id="19" name="Straight Arrow Connector 18">
            <a:extLst>
              <a:ext uri="{FF2B5EF4-FFF2-40B4-BE49-F238E27FC236}">
                <a16:creationId xmlns:a16="http://schemas.microsoft.com/office/drawing/2014/main" id="{19F87F80-56EB-40CF-BBA9-6A8BDA9B0976}"/>
              </a:ext>
            </a:extLst>
          </p:cNvPr>
          <p:cNvCxnSpPr>
            <a:cxnSpLocks/>
          </p:cNvCxnSpPr>
          <p:nvPr/>
        </p:nvCxnSpPr>
        <p:spPr>
          <a:xfrm flipV="1">
            <a:off x="1635760" y="1073454"/>
            <a:ext cx="1635760" cy="399345"/>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4A60BA3-76D9-4C01-BDBE-F6FA14613B1E}"/>
              </a:ext>
            </a:extLst>
          </p:cNvPr>
          <p:cNvCxnSpPr>
            <a:stCxn id="16" idx="3"/>
            <a:endCxn id="17" idx="1"/>
          </p:cNvCxnSpPr>
          <p:nvPr/>
        </p:nvCxnSpPr>
        <p:spPr>
          <a:xfrm flipV="1">
            <a:off x="4572000" y="1121301"/>
            <a:ext cx="4643120" cy="45145"/>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123CDA8-68CE-427E-BCF1-26B2100E1E03}"/>
              </a:ext>
            </a:extLst>
          </p:cNvPr>
          <p:cNvCxnSpPr>
            <a:endCxn id="15" idx="1"/>
          </p:cNvCxnSpPr>
          <p:nvPr/>
        </p:nvCxnSpPr>
        <p:spPr>
          <a:xfrm>
            <a:off x="1635760" y="1565791"/>
            <a:ext cx="1635760" cy="460346"/>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E62A4D03-51BC-48A7-B284-43632048B48D}"/>
              </a:ext>
            </a:extLst>
          </p:cNvPr>
          <p:cNvSpPr txBox="1"/>
          <p:nvPr/>
        </p:nvSpPr>
        <p:spPr>
          <a:xfrm>
            <a:off x="1950720" y="1056640"/>
            <a:ext cx="103632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1. Create</a:t>
            </a:r>
          </a:p>
        </p:txBody>
      </p:sp>
      <p:sp>
        <p:nvSpPr>
          <p:cNvPr id="28" name="TextBox 27">
            <a:extLst>
              <a:ext uri="{FF2B5EF4-FFF2-40B4-BE49-F238E27FC236}">
                <a16:creationId xmlns:a16="http://schemas.microsoft.com/office/drawing/2014/main" id="{5DE4C54E-A7B2-4FC9-85B7-40747DEB2223}"/>
              </a:ext>
            </a:extLst>
          </p:cNvPr>
          <p:cNvSpPr txBox="1"/>
          <p:nvPr/>
        </p:nvSpPr>
        <p:spPr>
          <a:xfrm>
            <a:off x="6405880" y="768379"/>
            <a:ext cx="1143000" cy="369332"/>
          </a:xfrm>
          <a:prstGeom prst="rect">
            <a:avLst/>
          </a:prstGeom>
          <a:noFill/>
        </p:spPr>
        <p:txBody>
          <a:bodyPr wrap="square" rtlCol="0">
            <a:spAutoFit/>
          </a:bodyPr>
          <a:lstStyle>
            <a:defPPr>
              <a:defRPr lang="en-US"/>
            </a:defPPr>
            <a:lvl1pPr>
              <a:defRPr b="1">
                <a:highlight>
                  <a:srgbClr val="808000"/>
                </a:highlight>
              </a:defRPr>
            </a:lvl1pPr>
          </a:lstStyle>
          <a:p>
            <a:r>
              <a:rPr lang="en-US" dirty="0"/>
              <a:t>2. Create</a:t>
            </a:r>
          </a:p>
        </p:txBody>
      </p:sp>
      <p:cxnSp>
        <p:nvCxnSpPr>
          <p:cNvPr id="33" name="Straight Arrow Connector 32">
            <a:extLst>
              <a:ext uri="{FF2B5EF4-FFF2-40B4-BE49-F238E27FC236}">
                <a16:creationId xmlns:a16="http://schemas.microsoft.com/office/drawing/2014/main" id="{13CD4459-4FE3-443D-94B4-1A1FF10C0B6A}"/>
              </a:ext>
            </a:extLst>
          </p:cNvPr>
          <p:cNvCxnSpPr>
            <a:cxnSpLocks/>
          </p:cNvCxnSpPr>
          <p:nvPr/>
        </p:nvCxnSpPr>
        <p:spPr>
          <a:xfrm>
            <a:off x="1635760" y="1885851"/>
            <a:ext cx="1635760" cy="401320"/>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CC65F76E-D123-4E30-A52A-7C278C14BDC7}"/>
              </a:ext>
            </a:extLst>
          </p:cNvPr>
          <p:cNvSpPr txBox="1"/>
          <p:nvPr/>
        </p:nvSpPr>
        <p:spPr>
          <a:xfrm>
            <a:off x="1986280" y="2117894"/>
            <a:ext cx="93472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6. Close</a:t>
            </a:r>
          </a:p>
        </p:txBody>
      </p:sp>
      <p:cxnSp>
        <p:nvCxnSpPr>
          <p:cNvPr id="38" name="Straight Arrow Connector 37">
            <a:extLst>
              <a:ext uri="{FF2B5EF4-FFF2-40B4-BE49-F238E27FC236}">
                <a16:creationId xmlns:a16="http://schemas.microsoft.com/office/drawing/2014/main" id="{8FCDB19D-8E87-4628-89EF-BB4E2EB408C5}"/>
              </a:ext>
            </a:extLst>
          </p:cNvPr>
          <p:cNvCxnSpPr/>
          <p:nvPr/>
        </p:nvCxnSpPr>
        <p:spPr>
          <a:xfrm flipV="1">
            <a:off x="4572000" y="1282183"/>
            <a:ext cx="4643120" cy="45145"/>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0A10E363-DD2F-4668-99AF-9F8786BE1322}"/>
              </a:ext>
            </a:extLst>
          </p:cNvPr>
          <p:cNvSpPr txBox="1"/>
          <p:nvPr/>
        </p:nvSpPr>
        <p:spPr>
          <a:xfrm>
            <a:off x="6405880" y="1389966"/>
            <a:ext cx="1447800" cy="369332"/>
          </a:xfrm>
          <a:prstGeom prst="rect">
            <a:avLst/>
          </a:prstGeom>
          <a:noFill/>
        </p:spPr>
        <p:txBody>
          <a:bodyPr wrap="square" rtlCol="0">
            <a:spAutoFit/>
          </a:bodyPr>
          <a:lstStyle>
            <a:defPPr>
              <a:defRPr lang="en-US"/>
            </a:defPPr>
            <a:lvl1pPr>
              <a:defRPr sz="1600" b="1">
                <a:highlight>
                  <a:srgbClr val="808000"/>
                </a:highlight>
              </a:defRPr>
            </a:lvl1pPr>
          </a:lstStyle>
          <a:p>
            <a:r>
              <a:rPr lang="en-US" sz="1800" dirty="0"/>
              <a:t>7. Complete</a:t>
            </a:r>
          </a:p>
        </p:txBody>
      </p:sp>
      <p:cxnSp>
        <p:nvCxnSpPr>
          <p:cNvPr id="41" name="Straight Arrow Connector 40">
            <a:extLst>
              <a:ext uri="{FF2B5EF4-FFF2-40B4-BE49-F238E27FC236}">
                <a16:creationId xmlns:a16="http://schemas.microsoft.com/office/drawing/2014/main" id="{E466E530-29CA-4978-86EC-B58776E3DA8A}"/>
              </a:ext>
            </a:extLst>
          </p:cNvPr>
          <p:cNvCxnSpPr>
            <a:cxnSpLocks/>
          </p:cNvCxnSpPr>
          <p:nvPr/>
        </p:nvCxnSpPr>
        <p:spPr>
          <a:xfrm>
            <a:off x="2969260" y="3078480"/>
            <a:ext cx="1602740" cy="1717082"/>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9B6AEC9-9BAB-4F94-8B9D-58417B70F472}"/>
              </a:ext>
            </a:extLst>
          </p:cNvPr>
          <p:cNvSpPr txBox="1"/>
          <p:nvPr/>
        </p:nvSpPr>
        <p:spPr>
          <a:xfrm>
            <a:off x="1971040" y="1635359"/>
            <a:ext cx="868680" cy="338554"/>
          </a:xfrm>
          <a:prstGeom prst="rect">
            <a:avLst/>
          </a:prstGeom>
          <a:noFill/>
        </p:spPr>
        <p:txBody>
          <a:bodyPr wrap="square" rtlCol="0">
            <a:spAutoFit/>
          </a:bodyPr>
          <a:lstStyle/>
          <a:p>
            <a:r>
              <a:rPr lang="en-US" sz="1600" b="1" dirty="0">
                <a:highlight>
                  <a:srgbClr val="808000"/>
                </a:highlight>
              </a:rPr>
              <a:t>3. Write</a:t>
            </a:r>
          </a:p>
        </p:txBody>
      </p:sp>
      <p:cxnSp>
        <p:nvCxnSpPr>
          <p:cNvPr id="45" name="Straight Arrow Connector 44">
            <a:extLst>
              <a:ext uri="{FF2B5EF4-FFF2-40B4-BE49-F238E27FC236}">
                <a16:creationId xmlns:a16="http://schemas.microsoft.com/office/drawing/2014/main" id="{53DCAB59-13B3-40E6-8972-43B1BF9F00CE}"/>
              </a:ext>
            </a:extLst>
          </p:cNvPr>
          <p:cNvCxnSpPr/>
          <p:nvPr/>
        </p:nvCxnSpPr>
        <p:spPr>
          <a:xfrm flipH="1" flipV="1">
            <a:off x="3647440" y="3064814"/>
            <a:ext cx="1493520" cy="1674826"/>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EEF239D3-433E-4C96-AC27-4B8FBDF6A61B}"/>
              </a:ext>
            </a:extLst>
          </p:cNvPr>
          <p:cNvSpPr txBox="1"/>
          <p:nvPr/>
        </p:nvSpPr>
        <p:spPr>
          <a:xfrm>
            <a:off x="2098040" y="4072947"/>
            <a:ext cx="154940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4.1 Write Block</a:t>
            </a:r>
          </a:p>
        </p:txBody>
      </p:sp>
      <p:sp>
        <p:nvSpPr>
          <p:cNvPr id="47" name="TextBox 46">
            <a:extLst>
              <a:ext uri="{FF2B5EF4-FFF2-40B4-BE49-F238E27FC236}">
                <a16:creationId xmlns:a16="http://schemas.microsoft.com/office/drawing/2014/main" id="{259EDE4C-78D1-4D0B-8A9E-B842B8C63320}"/>
              </a:ext>
            </a:extLst>
          </p:cNvPr>
          <p:cNvSpPr txBox="1"/>
          <p:nvPr/>
        </p:nvSpPr>
        <p:spPr>
          <a:xfrm>
            <a:off x="5044440" y="4072947"/>
            <a:ext cx="214376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5.3 Acknowledgement</a:t>
            </a:r>
          </a:p>
        </p:txBody>
      </p:sp>
      <p:cxnSp>
        <p:nvCxnSpPr>
          <p:cNvPr id="49" name="Straight Arrow Connector 48">
            <a:extLst>
              <a:ext uri="{FF2B5EF4-FFF2-40B4-BE49-F238E27FC236}">
                <a16:creationId xmlns:a16="http://schemas.microsoft.com/office/drawing/2014/main" id="{32BA222B-B6E3-4D15-94AB-3598C68664D2}"/>
              </a:ext>
            </a:extLst>
          </p:cNvPr>
          <p:cNvCxnSpPr>
            <a:cxnSpLocks/>
          </p:cNvCxnSpPr>
          <p:nvPr/>
        </p:nvCxnSpPr>
        <p:spPr>
          <a:xfrm>
            <a:off x="5496560" y="5069840"/>
            <a:ext cx="975360" cy="0"/>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1690C88-293F-49D4-98F4-DD6043B34E9C}"/>
              </a:ext>
            </a:extLst>
          </p:cNvPr>
          <p:cNvCxnSpPr>
            <a:cxnSpLocks/>
          </p:cNvCxnSpPr>
          <p:nvPr/>
        </p:nvCxnSpPr>
        <p:spPr>
          <a:xfrm>
            <a:off x="7853680" y="5069840"/>
            <a:ext cx="957580" cy="0"/>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B41C2E4-4E08-4E46-8514-E5074FB5D81A}"/>
              </a:ext>
            </a:extLst>
          </p:cNvPr>
          <p:cNvCxnSpPr>
            <a:cxnSpLocks/>
          </p:cNvCxnSpPr>
          <p:nvPr/>
        </p:nvCxnSpPr>
        <p:spPr>
          <a:xfrm flipH="1">
            <a:off x="7853680" y="5953760"/>
            <a:ext cx="927100" cy="0"/>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8192AEEC-1252-4D2D-AC3D-2C9972F1D73A}"/>
              </a:ext>
            </a:extLst>
          </p:cNvPr>
          <p:cNvCxnSpPr>
            <a:cxnSpLocks/>
          </p:cNvCxnSpPr>
          <p:nvPr/>
        </p:nvCxnSpPr>
        <p:spPr>
          <a:xfrm flipH="1">
            <a:off x="5496560" y="5994400"/>
            <a:ext cx="909320" cy="0"/>
          </a:xfrm>
          <a:prstGeom prst="straightConnector1">
            <a:avLst/>
          </a:prstGeom>
          <a:ln w="28575">
            <a:solidFill>
              <a:schemeClr val="accent2">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6D0055FD-7165-4847-9457-D4E39EDAAA79}"/>
              </a:ext>
            </a:extLst>
          </p:cNvPr>
          <p:cNvSpPr txBox="1"/>
          <p:nvPr/>
        </p:nvSpPr>
        <p:spPr>
          <a:xfrm>
            <a:off x="5440680" y="4688052"/>
            <a:ext cx="113284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4.2 Replica</a:t>
            </a:r>
          </a:p>
        </p:txBody>
      </p:sp>
      <p:sp>
        <p:nvSpPr>
          <p:cNvPr id="57" name="TextBox 56">
            <a:extLst>
              <a:ext uri="{FF2B5EF4-FFF2-40B4-BE49-F238E27FC236}">
                <a16:creationId xmlns:a16="http://schemas.microsoft.com/office/drawing/2014/main" id="{12E2D34A-6842-48A1-9F56-0C32BB381567}"/>
              </a:ext>
            </a:extLst>
          </p:cNvPr>
          <p:cNvSpPr txBox="1"/>
          <p:nvPr/>
        </p:nvSpPr>
        <p:spPr>
          <a:xfrm>
            <a:off x="7790180" y="4731286"/>
            <a:ext cx="113284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4.3 Replica</a:t>
            </a:r>
          </a:p>
        </p:txBody>
      </p:sp>
      <p:sp>
        <p:nvSpPr>
          <p:cNvPr id="58" name="TextBox 57">
            <a:extLst>
              <a:ext uri="{FF2B5EF4-FFF2-40B4-BE49-F238E27FC236}">
                <a16:creationId xmlns:a16="http://schemas.microsoft.com/office/drawing/2014/main" id="{52332FCB-4EE7-48C0-A052-A463676AC2A6}"/>
              </a:ext>
            </a:extLst>
          </p:cNvPr>
          <p:cNvSpPr txBox="1"/>
          <p:nvPr/>
        </p:nvSpPr>
        <p:spPr>
          <a:xfrm>
            <a:off x="7853680" y="6071194"/>
            <a:ext cx="84328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5.1 Ack</a:t>
            </a:r>
          </a:p>
        </p:txBody>
      </p:sp>
      <p:sp>
        <p:nvSpPr>
          <p:cNvPr id="59" name="TextBox 58">
            <a:extLst>
              <a:ext uri="{FF2B5EF4-FFF2-40B4-BE49-F238E27FC236}">
                <a16:creationId xmlns:a16="http://schemas.microsoft.com/office/drawing/2014/main" id="{62C8CA8F-AF36-44E6-BF9D-968951C79D1A}"/>
              </a:ext>
            </a:extLst>
          </p:cNvPr>
          <p:cNvSpPr txBox="1"/>
          <p:nvPr/>
        </p:nvSpPr>
        <p:spPr>
          <a:xfrm>
            <a:off x="5585460" y="6082820"/>
            <a:ext cx="843280" cy="338554"/>
          </a:xfrm>
          <a:prstGeom prst="rect">
            <a:avLst/>
          </a:prstGeom>
          <a:noFill/>
        </p:spPr>
        <p:txBody>
          <a:bodyPr wrap="square" rtlCol="0">
            <a:spAutoFit/>
          </a:bodyPr>
          <a:lstStyle>
            <a:defPPr>
              <a:defRPr lang="en-US"/>
            </a:defPPr>
            <a:lvl1pPr>
              <a:defRPr sz="1600" b="1">
                <a:highlight>
                  <a:srgbClr val="808000"/>
                </a:highlight>
              </a:defRPr>
            </a:lvl1pPr>
          </a:lstStyle>
          <a:p>
            <a:r>
              <a:rPr lang="en-US" dirty="0"/>
              <a:t>5.2 Ack</a:t>
            </a:r>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2" name="Ink 1">
                <a:extLst>
                  <a:ext uri="{FF2B5EF4-FFF2-40B4-BE49-F238E27FC236}">
                    <a16:creationId xmlns:a16="http://schemas.microsoft.com/office/drawing/2014/main" id="{80B737D5-0773-4116-901C-1DACB68824AA}"/>
                  </a:ext>
                </a:extLst>
              </p14:cNvPr>
              <p14:cNvContentPartPr/>
              <p14:nvPr>
                <p:extLst>
                  <p:ext uri="{42D2F446-02D8-4167-A562-619A0277C38B}">
                    <p15:isNarration xmlns:p15="http://schemas.microsoft.com/office/powerpoint/2012/main" val="1"/>
                  </p:ext>
                </p:extLst>
              </p14:nvPr>
            </p14:nvContentPartPr>
            <p14:xfrm>
              <a:off x="4328640" y="1845000"/>
              <a:ext cx="2904480" cy="2611800"/>
            </p14:xfrm>
          </p:contentPart>
        </mc:Choice>
        <mc:Fallback>
          <p:pic>
            <p:nvPicPr>
              <p:cNvPr id="2" name="Ink 1">
                <a:extLst>
                  <a:ext uri="{FF2B5EF4-FFF2-40B4-BE49-F238E27FC236}">
                    <a16:creationId xmlns:a16="http://schemas.microsoft.com/office/drawing/2014/main" id="{80B737D5-0773-4116-901C-1DACB68824AA}"/>
                  </a:ext>
                </a:extLst>
              </p:cNvPr>
              <p:cNvPicPr>
                <a:picLocks noGrp="1" noRot="1" noChangeAspect="1" noMove="1" noResize="1" noEditPoints="1" noAdjustHandles="1" noChangeArrowheads="1" noChangeShapeType="1"/>
              </p:cNvPicPr>
              <p:nvPr/>
            </p:nvPicPr>
            <p:blipFill>
              <a:blip r:embed="rId5"/>
              <a:stretch>
                <a:fillRect/>
              </a:stretch>
            </p:blipFill>
            <p:spPr>
              <a:xfrm>
                <a:off x="4319280" y="1835640"/>
                <a:ext cx="2923200" cy="2630520"/>
              </a:xfrm>
              <a:prstGeom prst="rect">
                <a:avLst/>
              </a:prstGeom>
            </p:spPr>
          </p:pic>
        </mc:Fallback>
      </mc:AlternateContent>
      <p:pic>
        <p:nvPicPr>
          <p:cNvPr id="3" name="Audio 2">
            <a:hlinkClick r:id="" action="ppaction://media"/>
            <a:extLst>
              <a:ext uri="{FF2B5EF4-FFF2-40B4-BE49-F238E27FC236}">
                <a16:creationId xmlns:a16="http://schemas.microsoft.com/office/drawing/2014/main" id="{AFB7130C-B2E4-49F7-A70D-5006DFBB120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800361291"/>
      </p:ext>
    </p:extLst>
  </p:cSld>
  <p:clrMapOvr>
    <a:masterClrMapping/>
  </p:clrMapOvr>
  <mc:AlternateContent xmlns:mc="http://schemas.openxmlformats.org/markup-compatibility/2006">
    <mc:Choice xmlns:p14="http://schemas.microsoft.com/office/powerpoint/2010/main" Requires="p14">
      <p:transition spd="slow" p14:dur="2000" advTm="54454"/>
    </mc:Choice>
    <mc:Fallback>
      <p:transition spd="slow" advTm="54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59"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md type="call" cmd="playFrom(0.0)">
                                      <p:cBhvr>
                                        <p:cTn id="9"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0" y="162560"/>
            <a:ext cx="4654296" cy="6573520"/>
          </a:xfrm>
        </p:spPr>
        <p:txBody>
          <a:bodyPr>
            <a:noAutofit/>
          </a:bodyPr>
          <a:lstStyle/>
          <a:p>
            <a:pPr marL="0" indent="0" fontAlgn="base">
              <a:buNone/>
            </a:pPr>
            <a:r>
              <a:rPr lang="en-US" sz="2000" b="1" dirty="0">
                <a:solidFill>
                  <a:srgbClr val="FFFF00"/>
                </a:solidFill>
              </a:rPr>
              <a:t>1)  </a:t>
            </a:r>
            <a:r>
              <a:rPr lang="en-US" sz="2000" dirty="0">
                <a:solidFill>
                  <a:srgbClr val="FFFF00"/>
                </a:solidFill>
              </a:rPr>
              <a:t>The HDFS client sends a </a:t>
            </a:r>
            <a:r>
              <a:rPr lang="en-US" sz="2000" b="1" dirty="0">
                <a:solidFill>
                  <a:srgbClr val="FFFF00"/>
                </a:solidFill>
              </a:rPr>
              <a:t>create</a:t>
            </a:r>
            <a:r>
              <a:rPr lang="en-US" sz="2000" dirty="0">
                <a:solidFill>
                  <a:srgbClr val="FFFF00"/>
                </a:solidFill>
              </a:rPr>
              <a:t> request on</a:t>
            </a:r>
            <a:r>
              <a:rPr lang="en-US" sz="2000" b="1" i="1" dirty="0"/>
              <a:t> </a:t>
            </a:r>
            <a:r>
              <a:rPr lang="en-US" sz="2000" b="1" i="1" dirty="0" err="1">
                <a:highlight>
                  <a:srgbClr val="00FF00"/>
                </a:highlight>
              </a:rPr>
              <a:t>DistributedFileSystem</a:t>
            </a:r>
            <a:r>
              <a:rPr lang="en-US" sz="2000" dirty="0">
                <a:solidFill>
                  <a:srgbClr val="FFFF00"/>
                </a:solidFill>
              </a:rPr>
              <a:t> APIs.</a:t>
            </a:r>
          </a:p>
          <a:p>
            <a:pPr marL="0" indent="0" fontAlgn="base">
              <a:buNone/>
            </a:pPr>
            <a:br>
              <a:rPr lang="en-US" sz="2000" dirty="0">
                <a:solidFill>
                  <a:srgbClr val="FFFF00"/>
                </a:solidFill>
              </a:rPr>
            </a:br>
            <a:r>
              <a:rPr lang="en-US" sz="2000" b="1" dirty="0">
                <a:solidFill>
                  <a:srgbClr val="FFFF00"/>
                </a:solidFill>
              </a:rPr>
              <a:t>2)  </a:t>
            </a:r>
            <a:r>
              <a:rPr lang="en-US" sz="2000" b="1" i="1" dirty="0" err="1">
                <a:highlight>
                  <a:srgbClr val="00FF00"/>
                </a:highlight>
              </a:rPr>
              <a:t>DistributedFileSystem</a:t>
            </a:r>
            <a:r>
              <a:rPr lang="en-US" sz="2000" dirty="0">
                <a:solidFill>
                  <a:srgbClr val="FFFF00"/>
                </a:solidFill>
              </a:rPr>
              <a:t> makes an RPC call to the NN to create a new file in the file system’s namespace.</a:t>
            </a:r>
          </a:p>
          <a:p>
            <a:pPr marL="0" indent="0" fontAlgn="base">
              <a:buNone/>
            </a:pPr>
            <a:endParaRPr lang="en-US" sz="2000" dirty="0">
              <a:solidFill>
                <a:srgbClr val="FFFF00"/>
              </a:solidFill>
            </a:endParaRPr>
          </a:p>
          <a:p>
            <a:pPr marL="0" indent="0" fontAlgn="base">
              <a:buNone/>
            </a:pPr>
            <a:r>
              <a:rPr lang="en-US" sz="2000" dirty="0">
                <a:solidFill>
                  <a:srgbClr val="FFFF00"/>
                </a:solidFill>
              </a:rPr>
              <a:t>The NN checks for: Permissions and File not already exists.</a:t>
            </a:r>
          </a:p>
          <a:p>
            <a:pPr marL="0" indent="0" fontAlgn="base">
              <a:buNone/>
            </a:pPr>
            <a:endParaRPr lang="en-US" sz="2000" dirty="0">
              <a:solidFill>
                <a:srgbClr val="FFFF00"/>
              </a:solidFill>
            </a:endParaRPr>
          </a:p>
          <a:p>
            <a:pPr marL="0" indent="0" fontAlgn="base">
              <a:buNone/>
            </a:pPr>
            <a:r>
              <a:rPr lang="en-US" sz="2000" b="1" dirty="0">
                <a:solidFill>
                  <a:srgbClr val="FFFF00"/>
                </a:solidFill>
              </a:rPr>
              <a:t>3) </a:t>
            </a:r>
            <a:r>
              <a:rPr lang="en-US" sz="2000" dirty="0">
                <a:solidFill>
                  <a:srgbClr val="FFFF00"/>
                </a:solidFill>
              </a:rPr>
              <a:t>The </a:t>
            </a:r>
            <a:r>
              <a:rPr lang="en-US" sz="2000" b="1" i="1" dirty="0" err="1">
                <a:highlight>
                  <a:srgbClr val="00FF00"/>
                </a:highlight>
              </a:rPr>
              <a:t>DistributedFileSystem</a:t>
            </a:r>
            <a:r>
              <a:rPr lang="en-US" sz="2000" dirty="0">
                <a:solidFill>
                  <a:srgbClr val="FFFF00"/>
                </a:solidFill>
              </a:rPr>
              <a:t> returns a </a:t>
            </a:r>
            <a:r>
              <a:rPr lang="en-US" sz="2000" b="1" dirty="0" err="1">
                <a:highlight>
                  <a:srgbClr val="00FF00"/>
                </a:highlight>
              </a:rPr>
              <a:t>D</a:t>
            </a:r>
            <a:r>
              <a:rPr lang="en-US" sz="2000" b="1" i="1" dirty="0" err="1">
                <a:highlight>
                  <a:srgbClr val="00FF00"/>
                </a:highlight>
              </a:rPr>
              <a:t>FSDataOutputStream</a:t>
            </a:r>
            <a:r>
              <a:rPr lang="en-US" sz="2000" dirty="0">
                <a:solidFill>
                  <a:srgbClr val="FFFF00"/>
                </a:solidFill>
              </a:rPr>
              <a:t> for the client to start writing data to . </a:t>
            </a:r>
          </a:p>
          <a:p>
            <a:pPr marL="0" indent="0" fontAlgn="base">
              <a:buNone/>
            </a:pPr>
            <a:r>
              <a:rPr lang="en-US" sz="2000" b="1" i="1" dirty="0" err="1">
                <a:highlight>
                  <a:srgbClr val="00FF00"/>
                </a:highlight>
              </a:rPr>
              <a:t>DFSOutputStream</a:t>
            </a:r>
            <a:r>
              <a:rPr lang="en-US" sz="2000" dirty="0">
                <a:solidFill>
                  <a:srgbClr val="FFFF00"/>
                </a:solidFill>
              </a:rPr>
              <a:t> splits it into blocks, which it writes to an internal queue, called the data queue. </a:t>
            </a:r>
          </a:p>
          <a:p>
            <a:pPr marL="0" indent="0" fontAlgn="base">
              <a:buNone/>
            </a:pPr>
            <a:r>
              <a:rPr lang="en-US" sz="2000" dirty="0">
                <a:solidFill>
                  <a:srgbClr val="FFFF00"/>
                </a:solidFill>
              </a:rPr>
              <a:t>The data queue is consumed by the </a:t>
            </a:r>
            <a:r>
              <a:rPr lang="en-US" sz="2000" b="1" i="1" dirty="0" err="1">
                <a:highlight>
                  <a:srgbClr val="00FF00"/>
                </a:highlight>
              </a:rPr>
              <a:t>DataStreamer</a:t>
            </a:r>
            <a:r>
              <a:rPr lang="en-US" sz="2000" i="1" dirty="0">
                <a:solidFill>
                  <a:srgbClr val="FFFF00"/>
                </a:solidFill>
              </a:rPr>
              <a:t>, which</a:t>
            </a:r>
            <a:r>
              <a:rPr lang="en-US" sz="2000" dirty="0">
                <a:solidFill>
                  <a:srgbClr val="FFFF00"/>
                </a:solidFill>
              </a:rPr>
              <a:t> eventually writes data blocks to the DNs.</a:t>
            </a:r>
          </a:p>
          <a:p>
            <a:pPr marL="457200" lvl="1" indent="0">
              <a:buNone/>
            </a:pPr>
            <a:endParaRPr lang="en-US" sz="2000" dirty="0">
              <a:solidFill>
                <a:srgbClr val="FFFF00"/>
              </a:solidFill>
            </a:endParaRPr>
          </a:p>
        </p:txBody>
      </p:sp>
      <p:pic>
        <p:nvPicPr>
          <p:cNvPr id="4" name="Picture 3">
            <a:extLst>
              <a:ext uri="{FF2B5EF4-FFF2-40B4-BE49-F238E27FC236}">
                <a16:creationId xmlns:a16="http://schemas.microsoft.com/office/drawing/2014/main" id="{C2D6B834-373C-420E-9D04-F7B29B5BE548}"/>
              </a:ext>
            </a:extLst>
          </p:cNvPr>
          <p:cNvPicPr>
            <a:picLocks noChangeAspect="1"/>
          </p:cNvPicPr>
          <p:nvPr/>
        </p:nvPicPr>
        <p:blipFill>
          <a:blip r:embed="rId4"/>
          <a:stretch>
            <a:fillRect/>
          </a:stretch>
        </p:blipFill>
        <p:spPr>
          <a:xfrm>
            <a:off x="4886961" y="589280"/>
            <a:ext cx="7213600" cy="5334000"/>
          </a:xfrm>
          <a:prstGeom prst="rect">
            <a:avLst/>
          </a:prstGeom>
        </p:spPr>
      </p:pic>
      <mc:AlternateContent xmlns:mc="http://schemas.openxmlformats.org/markup-compatibility/2006">
        <mc:Choice xmlns:p14="http://schemas.microsoft.com/office/powerpoint/2010/main" xmlns:iact="http://schemas.microsoft.com/office/powerpoint/2014/inkAction" Requires="p14 iact">
          <p:contentPart p14:bwMode="auto" r:id="rId5">
            <p14:nvContentPartPr>
              <p14:cNvPr id="2" name="Ink 1">
                <a:extLst>
                  <a:ext uri="{FF2B5EF4-FFF2-40B4-BE49-F238E27FC236}">
                    <a16:creationId xmlns:a16="http://schemas.microsoft.com/office/drawing/2014/main" id="{1F117C12-1D93-4952-872F-C8CF0E9D2198}"/>
                  </a:ext>
                </a:extLst>
              </p14:cNvPr>
              <p14:cNvContentPartPr/>
              <p14:nvPr>
                <p:extLst>
                  <p:ext uri="{42D2F446-02D8-4167-A562-619A0277C38B}">
                    <p15:isNarration xmlns:p15="http://schemas.microsoft.com/office/powerpoint/2012/main" val="1"/>
                  </p:ext>
                </p:extLst>
              </p14:nvPr>
            </p14:nvContentPartPr>
            <p14:xfrm>
              <a:off x="45360" y="803880"/>
              <a:ext cx="10950480" cy="4666680"/>
            </p14:xfrm>
          </p:contentPart>
        </mc:Choice>
        <mc:Fallback>
          <p:pic>
            <p:nvPicPr>
              <p:cNvPr id="2" name="Ink 1">
                <a:extLst>
                  <a:ext uri="{FF2B5EF4-FFF2-40B4-BE49-F238E27FC236}">
                    <a16:creationId xmlns:a16="http://schemas.microsoft.com/office/drawing/2014/main" id="{1F117C12-1D93-4952-872F-C8CF0E9D2198}"/>
                  </a:ext>
                </a:extLst>
              </p:cNvPr>
              <p:cNvPicPr>
                <a:picLocks noGrp="1" noRot="1" noChangeAspect="1" noMove="1" noResize="1" noEditPoints="1" noAdjustHandles="1" noChangeArrowheads="1" noChangeShapeType="1"/>
              </p:cNvPicPr>
              <p:nvPr/>
            </p:nvPicPr>
            <p:blipFill>
              <a:blip r:embed="rId6"/>
              <a:stretch>
                <a:fillRect/>
              </a:stretch>
            </p:blipFill>
            <p:spPr>
              <a:xfrm>
                <a:off x="36000" y="794520"/>
                <a:ext cx="10969200" cy="4685400"/>
              </a:xfrm>
              <a:prstGeom prst="rect">
                <a:avLst/>
              </a:prstGeom>
            </p:spPr>
          </p:pic>
        </mc:Fallback>
      </mc:AlternateContent>
      <p:pic>
        <p:nvPicPr>
          <p:cNvPr id="5" name="Audio 4">
            <a:hlinkClick r:id="" action="ppaction://media"/>
            <a:extLst>
              <a:ext uri="{FF2B5EF4-FFF2-40B4-BE49-F238E27FC236}">
                <a16:creationId xmlns:a16="http://schemas.microsoft.com/office/drawing/2014/main" id="{13C7922A-2964-4D3E-BB7B-F0A6F0C9FE2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18232150"/>
      </p:ext>
    </p:extLst>
  </p:cSld>
  <p:clrMapOvr>
    <a:masterClrMapping/>
  </p:clrMapOvr>
  <mc:AlternateContent xmlns:mc="http://schemas.openxmlformats.org/markup-compatibility/2006">
    <mc:Choice xmlns:p14="http://schemas.microsoft.com/office/powerpoint/2010/main" Requires="p14">
      <p:transition spd="slow" p14:dur="2000" advTm="100089"/>
    </mc:Choice>
    <mc:Fallback>
      <p:transition spd="slow" advTm="100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md type="call" cmd="playFrom(0.0)">
                                      <p:cBhvr>
                                        <p:cTn id="9"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142240" y="0"/>
            <a:ext cx="4409440" cy="6512560"/>
          </a:xfrm>
        </p:spPr>
        <p:txBody>
          <a:bodyPr vert="horz" lIns="91440" tIns="45720" rIns="91440" bIns="45720" rtlCol="0">
            <a:noAutofit/>
          </a:bodyPr>
          <a:lstStyle/>
          <a:p>
            <a:pPr marL="0" indent="0" fontAlgn="base">
              <a:buNone/>
            </a:pPr>
            <a:r>
              <a:rPr lang="en-US" sz="2000" b="1" dirty="0">
                <a:solidFill>
                  <a:srgbClr val="FFFF00"/>
                </a:solidFill>
              </a:rPr>
              <a:t> 4)  The list of DNs form a pipeline. The </a:t>
            </a:r>
            <a:r>
              <a:rPr lang="en-US" sz="2000" b="1" dirty="0" err="1">
                <a:highlight>
                  <a:srgbClr val="00FF00"/>
                </a:highlight>
              </a:rPr>
              <a:t>DataStreamer</a:t>
            </a:r>
            <a:r>
              <a:rPr lang="en-US" sz="2000" b="1" dirty="0">
                <a:solidFill>
                  <a:srgbClr val="FFFF00"/>
                </a:solidFill>
              </a:rPr>
              <a:t> streams the blocks to the first DN in the pipeline, which stores the packet and forwards it to the second DN in the pipeline. Similarly, the second DN stores the packet and forwards it to the third (and last) DN in the pipeline.</a:t>
            </a:r>
          </a:p>
          <a:p>
            <a:pPr marL="0" indent="0" fontAlgn="base">
              <a:buNone/>
            </a:pPr>
            <a:endParaRPr lang="en-US" sz="2000" b="1" dirty="0">
              <a:solidFill>
                <a:srgbClr val="FFFF00"/>
              </a:solidFill>
            </a:endParaRPr>
          </a:p>
          <a:p>
            <a:pPr marL="0" indent="0" fontAlgn="base">
              <a:buNone/>
            </a:pPr>
            <a:endParaRPr lang="en-US" sz="2000" b="1" dirty="0">
              <a:solidFill>
                <a:srgbClr val="FFFF00"/>
              </a:solidFill>
            </a:endParaRPr>
          </a:p>
          <a:p>
            <a:pPr marL="0" indent="0" fontAlgn="base">
              <a:buNone/>
            </a:pPr>
            <a:r>
              <a:rPr lang="en-US" sz="2000" b="1" dirty="0">
                <a:solidFill>
                  <a:srgbClr val="FFFF00"/>
                </a:solidFill>
              </a:rPr>
              <a:t>5)  </a:t>
            </a:r>
            <a:r>
              <a:rPr lang="en-US" sz="2000" b="1" dirty="0" err="1">
                <a:highlight>
                  <a:srgbClr val="00FF00"/>
                </a:highlight>
              </a:rPr>
              <a:t>DFSOutputStream</a:t>
            </a:r>
            <a:r>
              <a:rPr lang="en-US" sz="2000" b="1" dirty="0">
                <a:solidFill>
                  <a:srgbClr val="FFFF00"/>
                </a:solidFill>
              </a:rPr>
              <a:t> also maintains an internal ack queue. </a:t>
            </a:r>
          </a:p>
          <a:p>
            <a:pPr marL="0" indent="0" fontAlgn="base">
              <a:buNone/>
            </a:pPr>
            <a:r>
              <a:rPr lang="en-US" sz="2000" b="1" dirty="0">
                <a:solidFill>
                  <a:srgbClr val="FFFF00"/>
                </a:solidFill>
              </a:rPr>
              <a:t>A packet is removed from the ack queue only when it has been acknowledged by the DN in the pipeline. </a:t>
            </a:r>
          </a:p>
          <a:p>
            <a:pPr marL="0" indent="0" fontAlgn="base">
              <a:buNone/>
            </a:pPr>
            <a:r>
              <a:rPr lang="en-US" sz="2000" b="1" dirty="0">
                <a:solidFill>
                  <a:srgbClr val="FFFF00"/>
                </a:solidFill>
              </a:rPr>
              <a:t>DN sends the acknowledgment once required replicas are created (3 by default), </a:t>
            </a:r>
          </a:p>
          <a:p>
            <a:pPr marL="0" indent="0" fontAlgn="base">
              <a:buNone/>
            </a:pPr>
            <a:r>
              <a:rPr lang="en-US" sz="2000" b="1" dirty="0">
                <a:solidFill>
                  <a:srgbClr val="FFFF00"/>
                </a:solidFill>
              </a:rPr>
              <a:t>The data blocks are copied in parallel.</a:t>
            </a:r>
          </a:p>
        </p:txBody>
      </p:sp>
      <p:pic>
        <p:nvPicPr>
          <p:cNvPr id="4" name="Picture 3">
            <a:extLst>
              <a:ext uri="{FF2B5EF4-FFF2-40B4-BE49-F238E27FC236}">
                <a16:creationId xmlns:a16="http://schemas.microsoft.com/office/drawing/2014/main" id="{CEDB6B35-ABEE-4B65-BEAA-731751002512}"/>
              </a:ext>
            </a:extLst>
          </p:cNvPr>
          <p:cNvPicPr>
            <a:picLocks noChangeAspect="1"/>
          </p:cNvPicPr>
          <p:nvPr/>
        </p:nvPicPr>
        <p:blipFill>
          <a:blip r:embed="rId4"/>
          <a:stretch>
            <a:fillRect/>
          </a:stretch>
        </p:blipFill>
        <p:spPr>
          <a:xfrm>
            <a:off x="4947921" y="518160"/>
            <a:ext cx="7101840" cy="5486400"/>
          </a:xfrm>
          <a:prstGeom prst="rect">
            <a:avLst/>
          </a:prstGeom>
        </p:spPr>
      </p:pic>
      <mc:AlternateContent xmlns:mc="http://schemas.openxmlformats.org/markup-compatibility/2006">
        <mc:Choice xmlns:p14="http://schemas.microsoft.com/office/powerpoint/2010/main" xmlns:iact="http://schemas.microsoft.com/office/powerpoint/2014/inkAction" Requires="p14 iact">
          <p:contentPart p14:bwMode="auto" r:id="rId5">
            <p14:nvContentPartPr>
              <p14:cNvPr id="2" name="Ink 1">
                <a:extLst>
                  <a:ext uri="{FF2B5EF4-FFF2-40B4-BE49-F238E27FC236}">
                    <a16:creationId xmlns:a16="http://schemas.microsoft.com/office/drawing/2014/main" id="{C17C9683-8B4B-4C63-A57B-8F05B5C3B8DB}"/>
                  </a:ext>
                </a:extLst>
              </p14:cNvPr>
              <p14:cNvContentPartPr/>
              <p14:nvPr>
                <p:extLst>
                  <p:ext uri="{42D2F446-02D8-4167-A562-619A0277C38B}">
                    <p15:isNarration xmlns:p15="http://schemas.microsoft.com/office/powerpoint/2012/main" val="1"/>
                  </p:ext>
                </p:extLst>
              </p14:nvPr>
            </p14:nvContentPartPr>
            <p14:xfrm>
              <a:off x="9000" y="3461040"/>
              <a:ext cx="10913760" cy="3141720"/>
            </p14:xfrm>
          </p:contentPart>
        </mc:Choice>
        <mc:Fallback>
          <p:pic>
            <p:nvPicPr>
              <p:cNvPr id="2" name="Ink 1">
                <a:extLst>
                  <a:ext uri="{FF2B5EF4-FFF2-40B4-BE49-F238E27FC236}">
                    <a16:creationId xmlns:a16="http://schemas.microsoft.com/office/drawing/2014/main" id="{C17C9683-8B4B-4C63-A57B-8F05B5C3B8DB}"/>
                  </a:ext>
                </a:extLst>
              </p:cNvPr>
              <p:cNvPicPr>
                <a:picLocks noGrp="1" noRot="1" noChangeAspect="1" noMove="1" noResize="1" noEditPoints="1" noAdjustHandles="1" noChangeArrowheads="1" noChangeShapeType="1"/>
              </p:cNvPicPr>
              <p:nvPr/>
            </p:nvPicPr>
            <p:blipFill>
              <a:blip r:embed="rId6"/>
              <a:stretch>
                <a:fillRect/>
              </a:stretch>
            </p:blipFill>
            <p:spPr>
              <a:xfrm>
                <a:off x="-360" y="3451680"/>
                <a:ext cx="10932480" cy="3160440"/>
              </a:xfrm>
              <a:prstGeom prst="rect">
                <a:avLst/>
              </a:prstGeom>
            </p:spPr>
          </p:pic>
        </mc:Fallback>
      </mc:AlternateContent>
      <p:pic>
        <p:nvPicPr>
          <p:cNvPr id="5" name="Audio 4">
            <a:hlinkClick r:id="" action="ppaction://media"/>
            <a:extLst>
              <a:ext uri="{FF2B5EF4-FFF2-40B4-BE49-F238E27FC236}">
                <a16:creationId xmlns:a16="http://schemas.microsoft.com/office/drawing/2014/main" id="{FBA033FB-597C-4FDC-ACF2-98CDFD6E6B6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63878149"/>
      </p:ext>
    </p:extLst>
  </p:cSld>
  <p:clrMapOvr>
    <a:masterClrMapping/>
  </p:clrMapOvr>
  <mc:AlternateContent xmlns:mc="http://schemas.openxmlformats.org/markup-compatibility/2006">
    <mc:Choice xmlns:p14="http://schemas.microsoft.com/office/powerpoint/2010/main" Requires="p14">
      <p:transition spd="slow" p14:dur="2000" advTm="99426"/>
    </mc:Choice>
    <mc:Fallback>
      <p:transition spd="slow" advTm="994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md type="call" cmd="playFrom(0.0)">
                                      <p:cBhvr>
                                        <p:cTn id="9"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91440" y="0"/>
            <a:ext cx="4541520" cy="6543040"/>
          </a:xfrm>
        </p:spPr>
        <p:txBody>
          <a:bodyPr vert="horz" lIns="91440" tIns="45720" rIns="91440" bIns="45720" rtlCol="0">
            <a:noAutofit/>
          </a:bodyPr>
          <a:lstStyle/>
          <a:p>
            <a:pPr marL="457200" lvl="1" indent="0">
              <a:buNone/>
            </a:pPr>
            <a:r>
              <a:rPr lang="en-US" sz="2200" dirty="0">
                <a:solidFill>
                  <a:srgbClr val="FFFF00"/>
                </a:solidFill>
              </a:rPr>
              <a:t>6)  When the client has finished writing data, it calls close() on the stream.</a:t>
            </a:r>
          </a:p>
          <a:p>
            <a:pPr marL="457200" lvl="1" indent="0">
              <a:buNone/>
            </a:pPr>
            <a:endParaRPr lang="en-US" sz="2200" dirty="0">
              <a:solidFill>
                <a:srgbClr val="FFFF00"/>
              </a:solidFill>
            </a:endParaRPr>
          </a:p>
          <a:p>
            <a:pPr marL="457200" lvl="1" indent="0">
              <a:buNone/>
            </a:pPr>
            <a:r>
              <a:rPr lang="en-US" sz="2200" dirty="0">
                <a:solidFill>
                  <a:srgbClr val="FFFF00"/>
                </a:solidFill>
              </a:rPr>
              <a:t>7)  This action flushes all the remaining packets to the DN pipeline and waits for acknowledgments before contacting the NN to signal that the file is complete. </a:t>
            </a:r>
          </a:p>
          <a:p>
            <a:pPr marL="457200" lvl="1" indent="0">
              <a:buNone/>
            </a:pPr>
            <a:endParaRPr lang="en-US" sz="2200" dirty="0">
              <a:solidFill>
                <a:srgbClr val="FFFF00"/>
              </a:solidFill>
            </a:endParaRPr>
          </a:p>
          <a:p>
            <a:pPr marL="457200" lvl="1" indent="0">
              <a:buNone/>
            </a:pPr>
            <a:r>
              <a:rPr lang="en-US" sz="2200" dirty="0">
                <a:solidFill>
                  <a:srgbClr val="FFFF00"/>
                </a:solidFill>
              </a:rPr>
              <a:t>The NN already knows which blocks the file is made up of, so it only has to wait for blocks to be minimally replicated before returning successfully, minimal replication is determined by the property : </a:t>
            </a:r>
            <a:r>
              <a:rPr lang="en-US" sz="2200" i="1" dirty="0" err="1">
                <a:highlight>
                  <a:srgbClr val="00FF00"/>
                </a:highlight>
              </a:rPr>
              <a:t>dfs.replication.min</a:t>
            </a:r>
            <a:r>
              <a:rPr lang="en-US" sz="2200" i="1" dirty="0">
                <a:highlight>
                  <a:srgbClr val="00FF00"/>
                </a:highlight>
              </a:rPr>
              <a:t>, default is 1</a:t>
            </a:r>
            <a:endParaRPr lang="en-US" sz="2200" dirty="0">
              <a:solidFill>
                <a:srgbClr val="FFFF00"/>
              </a:solidFill>
              <a:highlight>
                <a:srgbClr val="00FF00"/>
              </a:highlight>
            </a:endParaRPr>
          </a:p>
          <a:p>
            <a:pPr lvl="1"/>
            <a:endParaRPr lang="en-US" sz="2200" dirty="0">
              <a:solidFill>
                <a:srgbClr val="FFFF00"/>
              </a:solidFill>
            </a:endParaRPr>
          </a:p>
        </p:txBody>
      </p:sp>
      <p:pic>
        <p:nvPicPr>
          <p:cNvPr id="4" name="Picture 3">
            <a:extLst>
              <a:ext uri="{FF2B5EF4-FFF2-40B4-BE49-F238E27FC236}">
                <a16:creationId xmlns:a16="http://schemas.microsoft.com/office/drawing/2014/main" id="{87241534-53C4-4B13-832B-1E10AF78CDD9}"/>
              </a:ext>
            </a:extLst>
          </p:cNvPr>
          <p:cNvPicPr>
            <a:picLocks noChangeAspect="1"/>
          </p:cNvPicPr>
          <p:nvPr/>
        </p:nvPicPr>
        <p:blipFill>
          <a:blip r:embed="rId4"/>
          <a:stretch>
            <a:fillRect/>
          </a:stretch>
        </p:blipFill>
        <p:spPr>
          <a:xfrm>
            <a:off x="4918457" y="254000"/>
            <a:ext cx="7110984" cy="5862320"/>
          </a:xfrm>
          <a:prstGeom prst="rect">
            <a:avLst/>
          </a:prstGeom>
        </p:spPr>
      </p:pic>
      <mc:AlternateContent xmlns:mc="http://schemas.openxmlformats.org/markup-compatibility/2006">
        <mc:Choice xmlns:p14="http://schemas.microsoft.com/office/powerpoint/2010/main" xmlns:iact="http://schemas.microsoft.com/office/powerpoint/2014/inkAction" Requires="p14 iact">
          <p:contentPart p14:bwMode="auto" r:id="rId5">
            <p14:nvContentPartPr>
              <p14:cNvPr id="2" name="Ink 1">
                <a:extLst>
                  <a:ext uri="{FF2B5EF4-FFF2-40B4-BE49-F238E27FC236}">
                    <a16:creationId xmlns:a16="http://schemas.microsoft.com/office/drawing/2014/main" id="{A8DE0AE5-1855-420B-A925-B248F0483EDC}"/>
                  </a:ext>
                </a:extLst>
              </p14:cNvPr>
              <p14:cNvContentPartPr/>
              <p14:nvPr>
                <p:extLst>
                  <p:ext uri="{42D2F446-02D8-4167-A562-619A0277C38B}">
                    <p15:isNarration xmlns:p15="http://schemas.microsoft.com/office/powerpoint/2012/main" val="1"/>
                  </p:ext>
                </p:extLst>
              </p14:nvPr>
            </p14:nvContentPartPr>
            <p14:xfrm>
              <a:off x="164160" y="1644120"/>
              <a:ext cx="7004880" cy="4282920"/>
            </p14:xfrm>
          </p:contentPart>
        </mc:Choice>
        <mc:Fallback>
          <p:pic>
            <p:nvPicPr>
              <p:cNvPr id="2" name="Ink 1">
                <a:extLst>
                  <a:ext uri="{FF2B5EF4-FFF2-40B4-BE49-F238E27FC236}">
                    <a16:creationId xmlns:a16="http://schemas.microsoft.com/office/drawing/2014/main" id="{A8DE0AE5-1855-420B-A925-B248F0483EDC}"/>
                  </a:ext>
                </a:extLst>
              </p:cNvPr>
              <p:cNvPicPr>
                <a:picLocks noGrp="1" noRot="1" noChangeAspect="1" noMove="1" noResize="1" noEditPoints="1" noAdjustHandles="1" noChangeArrowheads="1" noChangeShapeType="1"/>
              </p:cNvPicPr>
              <p:nvPr/>
            </p:nvPicPr>
            <p:blipFill>
              <a:blip r:embed="rId6"/>
              <a:stretch>
                <a:fillRect/>
              </a:stretch>
            </p:blipFill>
            <p:spPr>
              <a:xfrm>
                <a:off x="154800" y="1634760"/>
                <a:ext cx="7023600" cy="4301640"/>
              </a:xfrm>
              <a:prstGeom prst="rect">
                <a:avLst/>
              </a:prstGeom>
            </p:spPr>
          </p:pic>
        </mc:Fallback>
      </mc:AlternateContent>
      <p:pic>
        <p:nvPicPr>
          <p:cNvPr id="5" name="Audio 4">
            <a:hlinkClick r:id="" action="ppaction://media"/>
            <a:extLst>
              <a:ext uri="{FF2B5EF4-FFF2-40B4-BE49-F238E27FC236}">
                <a16:creationId xmlns:a16="http://schemas.microsoft.com/office/drawing/2014/main" id="{528EFBF6-CCB0-4E04-B418-904375070B2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692816368"/>
      </p:ext>
    </p:extLst>
  </p:cSld>
  <p:clrMapOvr>
    <a:masterClrMapping/>
  </p:clrMapOvr>
  <mc:AlternateContent xmlns:mc="http://schemas.openxmlformats.org/markup-compatibility/2006">
    <mc:Choice xmlns:p14="http://schemas.microsoft.com/office/powerpoint/2010/main" Requires="p14">
      <p:transition spd="slow" p14:dur="2000" advTm="92620"/>
    </mc:Choice>
    <mc:Fallback>
      <p:transition spd="slow" advTm="92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md type="call" cmd="playFrom(0.0)">
                                      <p:cBhvr>
                                        <p:cTn id="9"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pic>
        <p:nvPicPr>
          <p:cNvPr id="4" name="Audio 3">
            <a:hlinkClick r:id="" action="ppaction://media"/>
            <a:extLst>
              <a:ext uri="{FF2B5EF4-FFF2-40B4-BE49-F238E27FC236}">
                <a16:creationId xmlns:a16="http://schemas.microsoft.com/office/drawing/2014/main" id="{A126AD2A-1BC8-4D23-BB17-1A1F003A98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6636808"/>
      </p:ext>
    </p:extLst>
  </p:cSld>
  <p:clrMapOvr>
    <a:masterClrMapping/>
  </p:clrMapOvr>
  <mc:AlternateContent xmlns:mc="http://schemas.openxmlformats.org/markup-compatibility/2006">
    <mc:Choice xmlns:p14="http://schemas.microsoft.com/office/powerpoint/2010/main" Requires="p14">
      <p:transition spd="slow" p14:dur="2000" advTm="58433"/>
    </mc:Choice>
    <mc:Fallback>
      <p:transition spd="slow" advTm="58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0" indent="0">
              <a:buNone/>
            </a:pPr>
            <a:r>
              <a:rPr lang="en-US" sz="2400" dirty="0"/>
              <a:t>		</a:t>
            </a:r>
          </a:p>
          <a:p>
            <a:pPr marL="0" indent="0">
              <a:buNone/>
            </a:pPr>
            <a:endParaRPr lang="en-US" sz="2400" dirty="0"/>
          </a:p>
          <a:p>
            <a:pPr marL="0" indent="0">
              <a:buNone/>
            </a:pPr>
            <a:r>
              <a:rPr lang="en-US" sz="2400" dirty="0"/>
              <a:t>		</a:t>
            </a:r>
          </a:p>
          <a:p>
            <a:pPr marL="0" indent="0">
              <a:buNone/>
            </a:pPr>
            <a:r>
              <a:rPr lang="en-US" sz="2400" dirty="0"/>
              <a:t>				</a:t>
            </a:r>
          </a:p>
          <a:p>
            <a:pPr marL="0" indent="0">
              <a:buNone/>
            </a:pPr>
            <a:r>
              <a:rPr lang="en-US" sz="2400" dirty="0"/>
              <a:t>		In the next part , we will look at Hadoop Read operation in detail.</a:t>
            </a:r>
          </a:p>
        </p:txBody>
      </p:sp>
    </p:spTree>
    <p:extLst>
      <p:ext uri="{BB962C8B-B14F-4D97-AF65-F5344CB8AC3E}">
        <p14:creationId xmlns:p14="http://schemas.microsoft.com/office/powerpoint/2010/main" val="39584229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1068</TotalTime>
  <Words>133</Words>
  <Application>Microsoft Office PowerPoint</Application>
  <PresentationFormat>Widescreen</PresentationFormat>
  <Paragraphs>140</Paragraphs>
  <Slides>10</Slides>
  <Notes>0</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Hadoop Tutorial</vt:lpstr>
      <vt:lpstr>Hadoop Reads/Writes</vt:lpstr>
      <vt:lpstr>Hadoop Writes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Hadoop Tutorial</dc:title>
  <dc:creator>Viresh Kumar</dc:creator>
  <cp:lastModifiedBy>Viresh Kumar</cp:lastModifiedBy>
  <cp:revision>30</cp:revision>
  <dcterms:created xsi:type="dcterms:W3CDTF">2019-01-20T12:31:26Z</dcterms:created>
  <dcterms:modified xsi:type="dcterms:W3CDTF">2019-01-23T03:30:59Z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2019-01-20T12:32:52.8936236Z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70170e69-eb79-4c17-bffe-8a4977f84aed</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